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Andrea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VY_32_INOVACE_1A_07_Délka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</a:t>
          </a:r>
          <a:r>
            <a:rPr lang="cs-CZ" smtClean="0"/>
            <a:t>: Prvouka 3.třída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 dirty="0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6667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6667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6667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13333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13333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13333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Autor: </a:t>
          </a:r>
          <a:r>
            <a:rPr lang="cs-CZ" sz="1900" kern="1200" dirty="0" smtClean="0"/>
            <a:t>Andrea Kolářová</a:t>
          </a:r>
          <a:endParaRPr lang="cs-CZ" sz="19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20000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20000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20000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kern="1200" dirty="0" smtClean="0"/>
            <a:t>VY_32_INOVACE_1A_07_Délka</a:t>
          </a:r>
          <a:endParaRPr lang="cs-CZ" sz="19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26667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26667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26667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Téma</a:t>
          </a:r>
          <a:r>
            <a:rPr lang="cs-CZ" sz="1900" kern="1200" smtClean="0"/>
            <a:t>: Prvouka 3.třída</a:t>
          </a:r>
          <a:endParaRPr lang="cs-CZ" sz="19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33333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33333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33333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projektu</a:t>
          </a:r>
          <a:r>
            <a:rPr lang="cs-CZ" sz="1900" kern="1200" dirty="0" smtClean="0"/>
            <a:t>: CZ.1.07/1.4.00/21.1431</a:t>
          </a:r>
          <a:endParaRPr lang="cs-CZ" sz="19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40000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40000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40000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2550534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Žáci se pomocí prezentace seznámí se základními měřidly délky a jednotkami. </a:t>
            </a:r>
          </a:p>
          <a:p>
            <a:r>
              <a:rPr lang="cs-CZ" sz="2400" dirty="0" smtClean="0">
                <a:solidFill>
                  <a:srgbClr val="00B050"/>
                </a:solidFill>
              </a:rPr>
              <a:t>Vyzkouší si hledat dvojice měřidel a  převádět jednotky.  Vše si mohou zkontrolovat kliknutím – naskočí šipky, </a:t>
            </a:r>
            <a:r>
              <a:rPr lang="cs-CZ" sz="2400" smtClean="0">
                <a:solidFill>
                  <a:srgbClr val="00B050"/>
                </a:solidFill>
              </a:rPr>
              <a:t>odletí oválky.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Délka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Délka je vzdálenost od jednoho bodu k druhému.</a:t>
            </a:r>
          </a:p>
          <a:p>
            <a:endParaRPr lang="cs-CZ" dirty="0">
              <a:solidFill>
                <a:srgbClr val="00B050"/>
              </a:solidFill>
            </a:endParaRPr>
          </a:p>
          <a:p>
            <a:r>
              <a:rPr lang="cs-CZ" dirty="0" smtClean="0">
                <a:solidFill>
                  <a:srgbClr val="00B050"/>
                </a:solidFill>
              </a:rPr>
              <a:t>Měřidlo délky se většinou nazývá metr.</a:t>
            </a:r>
          </a:p>
          <a:p>
            <a:endParaRPr lang="cs-CZ" dirty="0">
              <a:solidFill>
                <a:srgbClr val="00B050"/>
              </a:solidFill>
            </a:endParaRPr>
          </a:p>
          <a:p>
            <a:r>
              <a:rPr lang="cs-CZ" dirty="0" smtClean="0">
                <a:solidFill>
                  <a:srgbClr val="00B050"/>
                </a:solidFill>
              </a:rPr>
              <a:t>Základní jednotkou délky je také metr.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2050" name="Picture 2" descr="C:\Users\Andrea\AppData\Local\Microsoft\Windows\Temporary Internet Files\Content.IE5\L1N36Z8W\MC9002321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1168"/>
            <a:ext cx="1712614" cy="127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68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Měřidla délky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31984" y="1970410"/>
            <a:ext cx="2551032" cy="576064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rgbClr val="00B050"/>
                </a:solidFill>
              </a:rPr>
              <a:t>Kovové měřítko</a:t>
            </a:r>
            <a:endParaRPr lang="cs-CZ" sz="2000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Andrea\AppData\Local\Microsoft\Windows\Temporary Internet Files\Content.IE5\L1N36Z8W\MP9001779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86" y="1526646"/>
            <a:ext cx="2466702" cy="1644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drea\AppData\Local\Microsoft\Windows\Temporary Internet Files\Content.IE5\WW1TU2K2\MP90017540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12776"/>
            <a:ext cx="2753247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drea\AppData\Local\Microsoft\Windows\Temporary Internet Files\Content.IE5\R4DMUWQD\MP90040113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75" y="4300792"/>
            <a:ext cx="1884281" cy="235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drea\AppData\Local\Microsoft\Windows\Temporary Internet Files\Content.IE5\ZVG3KFS6\MP90043878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912" y="4581128"/>
            <a:ext cx="2937317" cy="2030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drea\AppData\Local\Microsoft\Windows\Temporary Internet Files\Content.IE5\ZVG3KFS6\MP900386774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160" y="3654316"/>
            <a:ext cx="3003915" cy="214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2718212"/>
            <a:ext cx="14391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Krejčovský metr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905" y="384246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Skládací tesařský metr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19528" y="5596330"/>
            <a:ext cx="2443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Posuvné technické měřítko - šuplera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77106" y="4211796"/>
            <a:ext cx="2772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Pravítko, trojúhelník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75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Jednotky délky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Milimetr         1 mm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Centimetr      1 cm = 10 mm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Decimetr       1 dm = 10 cm = 100 mm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Metr              1 m = 10 dm = 100 cm = 1000 mm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Kilometr        1 km = 1000 m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Andrea\AppData\Local\Microsoft\Windows\Temporary Internet Files\Content.IE5\R4DMUWQD\MC9002960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92696"/>
            <a:ext cx="2079625" cy="157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drea\AppData\Local\Microsoft\Windows\Temporary Internet Files\Content.IE5\ZVG3KFS6\MC9004126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554" y="4581128"/>
            <a:ext cx="4232019" cy="1958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48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75232"/>
            <a:ext cx="8229600" cy="1143000"/>
          </a:xfrm>
        </p:spPr>
        <p:txBody>
          <a:bodyPr/>
          <a:lstStyle/>
          <a:p>
            <a:r>
              <a:rPr lang="cs-CZ" dirty="0" smtClean="0"/>
              <a:t>Spojte měřítko s obrázkem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690864" cy="544522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Skládací tesařský metr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Kovové pásmo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Pravítko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Krejčovský metr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Posuvné technické měřítko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099" name="Picture 3" descr="C:\Users\Andrea\AppData\Local\Microsoft\Windows\Temporary Internet Files\Content.IE5\WW1TU2K2\MC900296051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60102" y="2187887"/>
            <a:ext cx="2079279" cy="157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Andrea\AppData\Local\Microsoft\Windows\Temporary Internet Files\Content.IE5\L1N36Z8W\MC9001829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49992"/>
            <a:ext cx="1539518" cy="122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ndrea\AppData\Local\Microsoft\Windows\Temporary Internet Files\Content.IE5\R4DMUWQD\MC9002321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992" y="3212976"/>
            <a:ext cx="1712614" cy="127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ndrea\AppData\Local\Microsoft\Windows\Temporary Internet Files\Content.IE5\ZVG3KFS6\MC9003522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647" y="4005064"/>
            <a:ext cx="1466768" cy="152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ndrea\AppData\Local\Microsoft\Windows\Temporary Internet Files\Content.IE5\L1N36Z8W\MC900433845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22920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>
            <a:off x="4211960" y="1772816"/>
            <a:ext cx="2088232" cy="9144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3275856" y="1772816"/>
            <a:ext cx="2088232" cy="9144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2339752" y="3849736"/>
            <a:ext cx="2847792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3563888" y="4766804"/>
            <a:ext cx="2210430" cy="76174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5004048" y="4581128"/>
            <a:ext cx="2016224" cy="115212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331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cs-CZ" dirty="0" smtClean="0"/>
              <a:t>Doplňte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038600" cy="452596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4 m = 40    dm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7 cm = 70    mm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8 m = 800  cm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5 dm = 500   mm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3 m = 300   cm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2 m = 2000  mm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70 cm = 700   mm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5 m = 5000 mm</a:t>
            </a:r>
          </a:p>
          <a:p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4421832" y="1700808"/>
            <a:ext cx="4038600" cy="452596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1 km = 1000 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8 km = 8000 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30 km = 30000 m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 descr="C:\Users\Andrea\AppData\Local\Microsoft\Windows\Temporary Internet Files\Content.IE5\WW1TU2K2\MC9001984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01008"/>
            <a:ext cx="367240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ál 20"/>
          <p:cNvSpPr/>
          <p:nvPr/>
        </p:nvSpPr>
        <p:spPr>
          <a:xfrm>
            <a:off x="5868144" y="1789584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5892227" y="2314568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6128899" y="2753009"/>
            <a:ext cx="97210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2010335" y="4725799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1619672" y="5193196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1763688" y="3185057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1619672" y="3717032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1663080" y="4221088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1588337" y="1669798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1728842" y="2208636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1588337" y="2710702"/>
            <a:ext cx="86409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267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800" dirty="0"/>
              <a:t>Učebnice prvouky 3. ročník – Alter</a:t>
            </a:r>
          </a:p>
          <a:p>
            <a:pPr marL="0" indent="0" fontAlgn="base">
              <a:spcAft>
                <a:spcPct val="0"/>
              </a:spcAft>
              <a:buNone/>
            </a:pPr>
            <a:r>
              <a:rPr lang="cs-CZ" sz="2800" dirty="0" smtClean="0">
                <a:solidFill>
                  <a:srgbClr val="002060"/>
                </a:solidFill>
                <a:hlinkClick r:id="rId2"/>
              </a:rPr>
              <a:t>http</a:t>
            </a:r>
            <a:r>
              <a:rPr lang="cs-CZ" sz="2800" dirty="0">
                <a:solidFill>
                  <a:srgbClr val="002060"/>
                </a:solidFill>
                <a:hlinkClick r:id="rId2"/>
              </a:rPr>
              <a:t>://office.microsoft.com</a:t>
            </a:r>
            <a:r>
              <a:rPr lang="cs-CZ" sz="2800" dirty="0">
                <a:solidFill>
                  <a:srgbClr val="002060"/>
                </a:solidFill>
              </a:rPr>
              <a:t> - </a:t>
            </a:r>
            <a:r>
              <a:rPr lang="cs-CZ" sz="2800" dirty="0">
                <a:solidFill>
                  <a:prstClr val="black"/>
                </a:solidFill>
                <a:latin typeface="Arial" charset="0"/>
              </a:rPr>
              <a:t>otevřená galerie</a:t>
            </a: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135</TotalTime>
  <Words>228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Anotace</vt:lpstr>
      <vt:lpstr>Délka</vt:lpstr>
      <vt:lpstr>Měřidla délky</vt:lpstr>
      <vt:lpstr>Jednotky délky</vt:lpstr>
      <vt:lpstr>Spojte měřítko s obrázkem</vt:lpstr>
      <vt:lpstr>Doplňte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</cp:lastModifiedBy>
  <cp:revision>22</cp:revision>
  <dcterms:created xsi:type="dcterms:W3CDTF">2011-08-21T15:31:45Z</dcterms:created>
  <dcterms:modified xsi:type="dcterms:W3CDTF">2013-01-13T18:10:35Z</dcterms:modified>
</cp:coreProperties>
</file>