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4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FF"/>
    <a:srgbClr val="FFFF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VY_32_INOVACE_1A_11_Ochrana </a:t>
          </a:r>
          <a:r>
            <a:rPr lang="cs-CZ" dirty="0" smtClean="0"/>
            <a:t>životního prostředí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Andrea Kolářová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VY_32_INOVACE_1A_11_Ochrana </a:t>
          </a:r>
          <a:r>
            <a:rPr lang="cs-CZ" sz="1400" kern="1200" dirty="0" smtClean="0"/>
            <a:t>životního prostředí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Prvouka 3.třída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71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09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515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782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93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983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176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547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906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575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77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59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25052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o ochraně životního prostředí. Vysvětluje základní pojmy a prakticky procvičuje znalost třídění odpadů.</a:t>
            </a:r>
          </a:p>
          <a:p>
            <a:r>
              <a:rPr lang="cs-CZ" dirty="0" smtClean="0"/>
              <a:t> Děti řeší nejprve samostatně a pak kliknutím kontrolují podle barvy sluníček.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Ochrana životního prostředí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Ochranou životního prostředí se zabývá EKOLOGIE.</a:t>
            </a:r>
          </a:p>
          <a:p>
            <a:r>
              <a:rPr lang="cs-CZ" dirty="0" smtClean="0"/>
              <a:t>Lidé by měli přírodu chránit a ne využívat a znečišťovat.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Andrea\AppData\Local\Microsoft\Windows\Temporary Internet Files\Content.IE5\WW1TU2K2\MC90042591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10072"/>
            <a:ext cx="2650805" cy="270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28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Využití přírodních zdrojů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využívají vodu, vítr a slunce k výrobě elektrické energie.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12976"/>
            <a:ext cx="5076564" cy="3384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451756"/>
            <a:ext cx="3120076" cy="414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56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Třídění odpadu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může pomoci přírodu chránit. Třeba tříděním odpadu, ze kterého se může znovu něco vyrobit.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284984"/>
            <a:ext cx="2448272" cy="21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09210"/>
            <a:ext cx="2448272" cy="21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235"/>
            <a:ext cx="2448272" cy="2101483"/>
          </a:xfrm>
          <a:prstGeom prst="rect">
            <a:avLst/>
          </a:prstGeom>
          <a:noFill/>
          <a:ln>
            <a:noFill/>
          </a:ln>
          <a:extLst/>
        </p:spPr>
      </p:pic>
      <p:sp>
        <p:nvSpPr>
          <p:cNvPr id="19" name="TextovéPole 18"/>
          <p:cNvSpPr txBox="1"/>
          <p:nvPr/>
        </p:nvSpPr>
        <p:spPr>
          <a:xfrm>
            <a:off x="971600" y="5420847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SKLO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51920" y="541069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PAPÍR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60232" y="541069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PLASTY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515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Recyklace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starých nepotřebných věcí se dají vyrobit nové. Tomu se říká recyklace. Proto třídíme odpadky.</a:t>
            </a:r>
            <a:endParaRPr lang="cs-CZ" dirty="0"/>
          </a:p>
        </p:txBody>
      </p:sp>
      <p:pic>
        <p:nvPicPr>
          <p:cNvPr id="3075" name="Picture 3" descr="C:\Users\Andrea\AppData\Local\Microsoft\Windows\Temporary Internet Files\Content.IE5\ZVG3KFS6\MC9003243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ndrea\AppData\Local\Microsoft\Windows\Temporary Internet Files\Content.IE5\ZVG3KFS6\MC900215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202" y="3468326"/>
            <a:ext cx="2520280" cy="264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ndrea\AppData\Local\Microsoft\Windows\Temporary Internet Files\Content.IE5\KP7YBLQC\MC90034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22102"/>
            <a:ext cx="1690480" cy="235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79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některých místech se zachovalou přírodou byly zřízeny </a:t>
            </a:r>
            <a:r>
              <a:rPr lang="cs-CZ" b="1" dirty="0" smtClean="0"/>
              <a:t>chráněné krajinné oblasti </a:t>
            </a:r>
            <a:r>
              <a:rPr lang="cs-CZ" dirty="0" smtClean="0"/>
              <a:t>(CHKO) nebo </a:t>
            </a:r>
            <a:r>
              <a:rPr lang="cs-CZ" b="1" dirty="0" smtClean="0"/>
              <a:t>národní parky </a:t>
            </a:r>
            <a:r>
              <a:rPr lang="cs-CZ" dirty="0" smtClean="0"/>
              <a:t>(NP). Takové místo je i u nás. Žijeme v CHKO Broumovsko,  jejich sídlo je u nás v Polici nad Metují.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45571" y="1844824"/>
            <a:ext cx="3538736" cy="392129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16832"/>
            <a:ext cx="4312266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0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733054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Kam patří odpadky?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284984"/>
            <a:ext cx="2448272" cy="21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09210"/>
            <a:ext cx="2448272" cy="21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Andrea\AppData\Local\Microsoft\Windows\Temporary Internet Files\Content.IE5\WW1TU2K2\MC90032340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42" y="3277063"/>
            <a:ext cx="2448272" cy="210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ndrea\AppData\Local\Microsoft\Windows\Temporary Internet Files\Content.IE5\N9QPURIZ\MC9003489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143506"/>
            <a:ext cx="93763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ndrea\AppData\Local\Microsoft\Windows\Temporary Internet Files\Content.IE5\KP7YBLQC\MC900038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210" y="1311382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ndrea\AppData\Local\Microsoft\Windows\Temporary Internet Files\Content.IE5\ER18ZYPA\MC9002909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832" y="1939598"/>
            <a:ext cx="1114807" cy="92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ndrea\AppData\Local\Microsoft\Windows\Temporary Internet Files\Content.IE5\N9QPURIZ\MC9003077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325" y="4995872"/>
            <a:ext cx="1831818" cy="165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ndrea\AppData\Local\Microsoft\Windows\Temporary Internet Files\Content.IE5\SI0Z3P59\MC9003488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23" y="1212918"/>
            <a:ext cx="83056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Andrea\AppData\Local\Microsoft\Windows\Temporary Internet Files\Content.IE5\ER18ZYPA\MC9003000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772" y="1374820"/>
            <a:ext cx="1065588" cy="1556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Andrea\AppData\Local\Microsoft\Windows\Temporary Internet Files\Content.IE5\SI0Z3P59\MC9002909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10694"/>
            <a:ext cx="1080121" cy="1179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Andrea\AppData\Local\Microsoft\Windows\Temporary Internet Files\Content.IE5\N9QPURIZ\MC9001128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951797"/>
            <a:ext cx="1194075" cy="193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Andrea\AppData\Local\Microsoft\Windows\Temporary Internet Files\Content.IE5\ER18ZYPA\MC9003402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076" y="4804270"/>
            <a:ext cx="689458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unce 8"/>
          <p:cNvSpPr/>
          <p:nvPr/>
        </p:nvSpPr>
        <p:spPr>
          <a:xfrm>
            <a:off x="6053239" y="1489950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135123" y="5818017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7880189" y="554330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7534743" y="1423948"/>
            <a:ext cx="914400" cy="914400"/>
          </a:xfrm>
          <a:prstGeom prst="su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4630474" y="5825773"/>
            <a:ext cx="914400" cy="914400"/>
          </a:xfrm>
          <a:prstGeom prst="su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597696" y="1191232"/>
            <a:ext cx="914400" cy="914400"/>
          </a:xfrm>
          <a:prstGeom prst="sun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077644" y="554453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35123" y="123845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4088242" y="112661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02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Aft>
                <a:spcPct val="0"/>
              </a:spcAft>
            </a:pPr>
            <a:r>
              <a:rPr lang="fr-FR" sz="2800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sz="2800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sz="2800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z="2800" dirty="0">
                <a:solidFill>
                  <a:srgbClr val="002060"/>
                </a:solidFill>
              </a:rPr>
              <a:t> - </a:t>
            </a:r>
            <a:r>
              <a:rPr lang="cs-CZ" sz="2800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sz="2800" dirty="0"/>
              <a:t>Učebnice prvouky 3. ročník – Alter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208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Ochrana životního prostředí</vt:lpstr>
      <vt:lpstr>Využití přírodních zdrojů</vt:lpstr>
      <vt:lpstr>Třídění odpadu</vt:lpstr>
      <vt:lpstr>Recyklace</vt:lpstr>
      <vt:lpstr>CHKO</vt:lpstr>
      <vt:lpstr>Kam patří odpadky?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25</cp:revision>
  <dcterms:created xsi:type="dcterms:W3CDTF">2011-08-21T15:31:45Z</dcterms:created>
  <dcterms:modified xsi:type="dcterms:W3CDTF">2013-01-13T17:32:19Z</dcterms:modified>
</cp:coreProperties>
</file>