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61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VY_32_INOVACE_1A_12_Měření  </a:t>
          </a:r>
          <a:r>
            <a:rPr lang="cs-CZ" dirty="0" smtClean="0"/>
            <a:t>-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1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/>
            <a:t>: </a:t>
          </a:r>
          <a:r>
            <a:rPr lang="cs-CZ" sz="1600" kern="1200" smtClean="0"/>
            <a:t>Andrea Kolářová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VY_32_INOVACE_1A_12_Měření  </a:t>
          </a:r>
          <a:r>
            <a:rPr lang="cs-CZ" sz="1600" kern="1200" dirty="0" smtClean="0"/>
            <a:t>- opakování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smtClean="0"/>
            <a:t>: Prvouka 3.třída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3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4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t>8.1.2013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73018540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Prezentace slouží k opakování učiva. Může se také použít jako opakovací test. Žáci píšou správné odpovědi na papír a pak kontrolují.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</a:t>
            </a:r>
            <a:r>
              <a:rPr lang="cs-CZ" dirty="0"/>
              <a:t>Co je to a co se tím měří?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30" name="Picture 6" descr="C:\Users\Andrea\AppData\Local\Microsoft\Windows\Temporary Internet Files\Content.IE5\KP7YBLQC\MC900335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58293"/>
            <a:ext cx="3890121" cy="4343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612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Čím měříme objem? (2 věci)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798944"/>
            <a:ext cx="2160240" cy="5054625"/>
          </a:xfrm>
        </p:spPr>
      </p:pic>
      <p:pic>
        <p:nvPicPr>
          <p:cNvPr id="2050" name="Picture 2" descr="C:\Users\Andrea\AppData\Local\Microsoft\Windows\Temporary Internet Files\Content.IE5\N9QPURIZ\MC9003401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56992"/>
            <a:ext cx="2152470" cy="2564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055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Co je to a co se tím měří?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0" name="Picture 4" descr="C:\Users\Andrea\AppData\Local\Microsoft\Windows\Temporary Internet Files\Content.IE5\ER18ZYPA\MC9002990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44036"/>
            <a:ext cx="3672408" cy="4410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05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</a:t>
            </a:r>
            <a:r>
              <a:rPr lang="cs-CZ" dirty="0"/>
              <a:t>Co je to a co se tím měří?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Andrea\AppData\Local\Microsoft\Windows\Temporary Internet Files\Content.IE5\ER18ZYPA\MC9001993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3696" y="1628800"/>
            <a:ext cx="936609" cy="432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7675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r>
              <a:rPr lang="cs-CZ" dirty="0"/>
              <a:t>Co je to a co se tím měří?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Andrea\AppData\Local\Microsoft\Windows\Temporary Internet Files\Content.IE5\SI0Z3P59\MC900292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348880"/>
            <a:ext cx="3909551" cy="3071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0393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r>
              <a:rPr lang="cs-CZ" dirty="0"/>
              <a:t>Co je to a co se tím měří?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2" name="Picture 4" descr="C:\Users\Andrea\AppData\Local\Microsoft\Windows\Temporary Internet Files\Content.IE5\ER18ZYPA\MC9002089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412776"/>
            <a:ext cx="3672765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6941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r>
              <a:rPr lang="cs-CZ" dirty="0"/>
              <a:t>Co je to a co se tím měří?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9" name="Picture 7" descr="C:\Users\Andrea\AppData\Local\Microsoft\Windows\Temporary Internet Files\Content.IE5\SI0Z3P59\MC9002960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158043"/>
            <a:ext cx="5832648" cy="442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81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r>
              <a:rPr lang="cs-CZ" dirty="0"/>
              <a:t>Co je to a co se tím měří?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Andrea\AppData\Local\Microsoft\Windows\Temporary Internet Files\Content.IE5\KP7YBLQC\MC9003568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7724" y="1787842"/>
            <a:ext cx="4968552" cy="4194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82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1. rovnoramenné váhy – HMOTNOST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2. odměrka, odměrný válec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3. přesýpací hodiny – ČAS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4. teploměr – TEPLOTA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5. kovové měřítko /pásmo/ - DÉLKA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6. stopky – ČAS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7. skládací metr – DÉLKA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8. osobní váha - HMOTNOST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094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 smtClean="0">
                <a:solidFill>
                  <a:srgbClr val="002060"/>
                </a:solidFill>
                <a:hlinkClick r:id="rId2"/>
              </a:rPr>
              <a:t>http</a:t>
            </a:r>
            <a:r>
              <a:rPr lang="cs-CZ" dirty="0">
                <a:solidFill>
                  <a:srgbClr val="002060"/>
                </a:solidFill>
                <a:hlinkClick r:id="rId2"/>
              </a:rPr>
              <a:t>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3"/>
              </a:rPr>
              <a:t>http://commons.wikimedia.org/wiki</a:t>
            </a:r>
            <a:r>
              <a:rPr lang="cs-CZ">
                <a:solidFill>
                  <a:srgbClr val="002060"/>
                </a:solidFill>
                <a:latin typeface="Arial" charset="0"/>
              </a:rPr>
              <a:t> - otevřená galerie</a:t>
            </a:r>
          </a:p>
          <a:p>
            <a:pPr marL="266700" indent="-2667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pPr indent="0" fontAlgn="base">
              <a:spcBef>
                <a:spcPct val="20000"/>
              </a:spcBef>
              <a:spcAft>
                <a:spcPct val="0"/>
              </a:spcAft>
              <a:buNone/>
            </a:pPr>
            <a:endParaRPr lang="cs-CZ" dirty="0">
              <a:solidFill>
                <a:prstClr val="black"/>
              </a:solidFill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Vlastní 5">
      <a:dk1>
        <a:srgbClr val="E2988B"/>
      </a:dk1>
      <a:lt1>
        <a:sysClr val="window" lastClr="FFFFFF"/>
      </a:lt1>
      <a:dk2>
        <a:srgbClr val="564B3C"/>
      </a:dk2>
      <a:lt2>
        <a:srgbClr val="A23A28"/>
      </a:lt2>
      <a:accent1>
        <a:srgbClr val="2B251E"/>
      </a:accent1>
      <a:accent2>
        <a:srgbClr val="7030A0"/>
      </a:accent2>
      <a:accent3>
        <a:srgbClr val="CF543F"/>
      </a:accent3>
      <a:accent4>
        <a:srgbClr val="002060"/>
      </a:accent4>
      <a:accent5>
        <a:srgbClr val="E8B54D"/>
      </a:accent5>
      <a:accent6>
        <a:srgbClr val="786C71"/>
      </a:accent6>
      <a:hlink>
        <a:srgbClr val="7030A0"/>
      </a:hlink>
      <a:folHlink>
        <a:srgbClr val="B2B2B2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58</TotalTime>
  <Words>209</Words>
  <Application>Microsoft Office PowerPoint</Application>
  <PresentationFormat>Předvádění na obrazovce (4:3)</PresentationFormat>
  <Paragraphs>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Prezentace aplikace PowerPoint</vt:lpstr>
      <vt:lpstr>Anotace</vt:lpstr>
      <vt:lpstr>1. Co je to a co se tím měří?</vt:lpstr>
      <vt:lpstr>2. Čím měříme objem? (2 věci)</vt:lpstr>
      <vt:lpstr>3. Co je to a co se tím měří?</vt:lpstr>
      <vt:lpstr>4. Co je to a co se tím měří?</vt:lpstr>
      <vt:lpstr>5. Co je to a co se tím měří?</vt:lpstr>
      <vt:lpstr>6. Co je to a co se tím měří?</vt:lpstr>
      <vt:lpstr>7. Co je to a co se tím měří?</vt:lpstr>
      <vt:lpstr>8. Co je to a co se tím měří?</vt:lpstr>
      <vt:lpstr>Správné odpovědi: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16</cp:revision>
  <dcterms:created xsi:type="dcterms:W3CDTF">2011-08-21T15:31:45Z</dcterms:created>
  <dcterms:modified xsi:type="dcterms:W3CDTF">2013-01-08T17:36:06Z</dcterms:modified>
</cp:coreProperties>
</file>