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81" autoAdjust="0"/>
    <p:restoredTop sz="94660"/>
  </p:normalViewPr>
  <p:slideViewPr>
    <p:cSldViewPr>
      <p:cViewPr varScale="1">
        <p:scale>
          <a:sx n="69" d="100"/>
          <a:sy n="69" d="100"/>
        </p:scale>
        <p:origin x="-15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VY_32_INOVACE_1A_13_Teplota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6667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13333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Andrea Kolářová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20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VY_32_INOVACE_1A_13_Teplota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26667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3.třída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33333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75000"/>
                <a:satMod val="160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40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atMod val="20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758916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určená na úvod učiva o teplotě.</a:t>
            </a:r>
          </a:p>
          <a:p>
            <a:r>
              <a:rPr lang="cs-CZ" dirty="0" smtClean="0"/>
              <a:t>Učitel může ukázat různé typy teploměrů a žáci odhadují jejich názvy a kontrolují je kliknutím.</a:t>
            </a:r>
          </a:p>
          <a:p>
            <a:r>
              <a:rPr lang="cs-CZ" dirty="0" smtClean="0"/>
              <a:t>V poslední části žáci doplňují nedokončené věty.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91264" cy="1512168"/>
          </a:xfrm>
        </p:spPr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/>
          <a:lstStyle/>
          <a:p>
            <a:r>
              <a:rPr lang="cs-CZ" dirty="0" smtClean="0"/>
              <a:t>Jednou z vlastností látek je jejich teplota.</a:t>
            </a:r>
          </a:p>
          <a:p>
            <a:r>
              <a:rPr lang="cs-CZ" dirty="0" smtClean="0"/>
              <a:t>Měříme teplotu vzduchu, vody, tělesnou teplotu.</a:t>
            </a:r>
          </a:p>
          <a:p>
            <a:r>
              <a:rPr lang="cs-CZ" dirty="0" smtClean="0"/>
              <a:t>Měřidlem teploty je teploměr.</a:t>
            </a:r>
            <a:endParaRPr lang="cs-CZ" dirty="0"/>
          </a:p>
        </p:txBody>
      </p:sp>
      <p:pic>
        <p:nvPicPr>
          <p:cNvPr id="1027" name="Picture 3" descr="C:\Users\Andrea\AppData\Local\Microsoft\Windows\Temporary Internet Files\Content.IE5\4EZ2AW5U\MP9003867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ndrea\AppData\Local\Microsoft\Windows\Temporary Internet Files\Content.IE5\HWMI5TK6\MP9004094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08920"/>
            <a:ext cx="2664296" cy="400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52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819472"/>
            <a:ext cx="8229600" cy="2057400"/>
          </a:xfrm>
        </p:spPr>
        <p:txBody>
          <a:bodyPr/>
          <a:lstStyle/>
          <a:p>
            <a:r>
              <a:rPr lang="cs-CZ" dirty="0" smtClean="0"/>
              <a:t>Teploměr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656" y="1412776"/>
            <a:ext cx="9011344" cy="4114800"/>
          </a:xfrm>
        </p:spPr>
        <p:txBody>
          <a:bodyPr/>
          <a:lstStyle/>
          <a:p>
            <a:r>
              <a:rPr lang="cs-CZ" dirty="0" smtClean="0"/>
              <a:t>Základem teploměru je stupnice.</a:t>
            </a:r>
          </a:p>
          <a:p>
            <a:r>
              <a:rPr lang="cs-CZ" dirty="0" smtClean="0"/>
              <a:t>U nás se používá Celsiova stupnice.</a:t>
            </a:r>
          </a:p>
          <a:p>
            <a:r>
              <a:rPr lang="cs-CZ" dirty="0" smtClean="0"/>
              <a:t>Má dva základní body: O °C  - voda mrzne a led taje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  <a:r>
              <a:rPr lang="cs-CZ" dirty="0"/>
              <a:t>1</a:t>
            </a:r>
            <a:r>
              <a:rPr lang="cs-CZ" dirty="0" smtClean="0"/>
              <a:t>OO °C - voda se vaří</a:t>
            </a:r>
            <a:endParaRPr lang="cs-CZ" dirty="0"/>
          </a:p>
        </p:txBody>
      </p:sp>
      <p:pic>
        <p:nvPicPr>
          <p:cNvPr id="2051" name="Picture 3" descr="C:\Users\Andrea\AppData\Local\Microsoft\Windows\Temporary Internet Files\Content.IE5\858SS3H0\MP9004388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40"/>
            <a:ext cx="3675496" cy="291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858SS3H0\MC900436212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  <a14:imgEffect>
                      <a14:saturation sa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2835221" cy="291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90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Druhy teploměrů</a:t>
            </a:r>
            <a:endParaRPr lang="cs-CZ" dirty="0"/>
          </a:p>
        </p:txBody>
      </p:sp>
      <p:pic>
        <p:nvPicPr>
          <p:cNvPr id="3075" name="Picture 3" descr="C:\Users\Andrea\AppData\Local\Microsoft\Windows\Temporary Internet Files\Content.IE5\928V8WVT\MP9003372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103" y="935427"/>
            <a:ext cx="2535421" cy="180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ndrea\AppData\Local\Microsoft\Windows\Temporary Internet Files\Content.IE5\4EZ2AW5U\MP9003154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13" y="4005064"/>
            <a:ext cx="1646522" cy="251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2695228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Pokojový teploměr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242359" y="4653136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Lékařský </a:t>
            </a:r>
            <a:r>
              <a:rPr lang="cs-CZ" sz="2400" b="1" dirty="0"/>
              <a:t>teploměr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13498" y="1957686"/>
            <a:ext cx="2453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Digitální </a:t>
            </a:r>
            <a:r>
              <a:rPr lang="cs-CZ" sz="2400" b="1" dirty="0"/>
              <a:t>teploměr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3891162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Bimetalový </a:t>
            </a:r>
            <a:r>
              <a:rPr lang="cs-CZ" sz="2400" b="1" dirty="0"/>
              <a:t>teploměr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491" y="4306661"/>
            <a:ext cx="1627624" cy="23549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414" y="4869159"/>
            <a:ext cx="2734913" cy="2051185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3995936" y="3658224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Venkovní </a:t>
            </a:r>
            <a:r>
              <a:rPr lang="cs-CZ" sz="2400" b="1" dirty="0"/>
              <a:t>teploměr</a:t>
            </a:r>
          </a:p>
        </p:txBody>
      </p:sp>
      <p:pic>
        <p:nvPicPr>
          <p:cNvPr id="3082" name="Picture 10" descr="C:\Users\Andrea\AppData\Local\Microsoft\Windows\Temporary Internet Files\Content.IE5\928V8WVT\MP90030904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35" y="1533395"/>
            <a:ext cx="2538410" cy="167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659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584176"/>
          </a:xfrm>
        </p:spPr>
        <p:txBody>
          <a:bodyPr/>
          <a:lstStyle/>
          <a:p>
            <a:r>
              <a:rPr lang="cs-CZ" dirty="0" smtClean="0"/>
              <a:t>Teploměry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6059016" cy="473764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Teploměry využívají skutečnosti, že rtuť a líh se teplem roztahují a chladem smršťují. Kapalina v úzké trubičce stoupá nebo klesá.</a:t>
            </a:r>
          </a:p>
          <a:p>
            <a:r>
              <a:rPr lang="cs-CZ" dirty="0" smtClean="0"/>
              <a:t>Výjimkou je lékařský teploměr, kde kapalina neklesá, ale musíme ji setřást.</a:t>
            </a:r>
          </a:p>
          <a:p>
            <a:r>
              <a:rPr lang="cs-CZ" dirty="0" smtClean="0"/>
              <a:t>Lékařský teploměr měří teplotu lidského těla, která je mezi              36 – 37 °C , pokud je člověk zdravý.</a:t>
            </a:r>
            <a:endParaRPr lang="cs-CZ" dirty="0"/>
          </a:p>
        </p:txBody>
      </p:sp>
      <p:pic>
        <p:nvPicPr>
          <p:cNvPr id="1026" name="Picture 2" descr="C:\Users\Andrea\AppData\Local\Microsoft\Windows\Temporary Internet Files\Content.IE5\4EZ2AW5U\MP9004393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400" y="3335536"/>
            <a:ext cx="2259072" cy="318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ndrea\AppData\Local\Microsoft\Windows\Temporary Internet Files\Content.IE5\HWMI5TK6\MC900279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4664"/>
            <a:ext cx="154167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01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-459432"/>
            <a:ext cx="8229600" cy="1940768"/>
          </a:xfrm>
        </p:spPr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59362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Měřidlem teploty je teploměr.</a:t>
            </a:r>
          </a:p>
          <a:p>
            <a:r>
              <a:rPr lang="cs-CZ" sz="4000" dirty="0" smtClean="0"/>
              <a:t>Jednotkou teploty jsou stupně Celsia.</a:t>
            </a:r>
          </a:p>
          <a:p>
            <a:r>
              <a:rPr lang="cs-CZ" sz="4000" dirty="0" smtClean="0"/>
              <a:t>0°C je teplota, při které voda mrzne.</a:t>
            </a:r>
          </a:p>
          <a:p>
            <a:r>
              <a:rPr lang="cs-CZ" sz="4000" dirty="0" smtClean="0"/>
              <a:t>100°C je teplota, při které voda vře.</a:t>
            </a:r>
          </a:p>
          <a:p>
            <a:r>
              <a:rPr lang="cs-CZ" sz="4000" dirty="0" smtClean="0"/>
              <a:t>Teplota lidského těla je 36 -37 °C.</a:t>
            </a:r>
          </a:p>
          <a:p>
            <a:r>
              <a:rPr lang="cs-CZ" sz="4000" dirty="0" smtClean="0"/>
              <a:t>Kapalina v teploměru je rtuť nebo líh.</a:t>
            </a:r>
            <a:endParaRPr lang="cs-CZ" sz="4000" dirty="0"/>
          </a:p>
        </p:txBody>
      </p:sp>
      <p:sp>
        <p:nvSpPr>
          <p:cNvPr id="5" name="Veselý obličej 4"/>
          <p:cNvSpPr/>
          <p:nvPr/>
        </p:nvSpPr>
        <p:spPr>
          <a:xfrm>
            <a:off x="4860032" y="1700808"/>
            <a:ext cx="1944216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6948264" y="2348880"/>
            <a:ext cx="1944216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6660232" y="3140968"/>
            <a:ext cx="1944216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7199784" y="3933056"/>
            <a:ext cx="1944216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5551512" y="4653136"/>
            <a:ext cx="1944216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7632340" y="5301208"/>
            <a:ext cx="1567016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85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sz="2400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sz="2400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sz="2400" dirty="0">
                <a:solidFill>
                  <a:srgbClr val="002060"/>
                </a:solidFill>
              </a:rPr>
              <a:t> - </a:t>
            </a:r>
            <a:r>
              <a:rPr lang="cs-CZ" sz="2400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galerie</a:t>
            </a:r>
            <a:endParaRPr lang="cs-CZ" sz="2400" dirty="0">
              <a:solidFill>
                <a:prstClr val="black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/>
              <a:t>učebnice prvouky 3. ročník </a:t>
            </a:r>
            <a:r>
              <a:rPr lang="cs-CZ" sz="2400"/>
              <a:t>– </a:t>
            </a:r>
            <a:r>
              <a:rPr lang="cs-CZ" sz="2400" smtClean="0"/>
              <a:t>Alter, 1997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279</TotalTime>
  <Words>264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Deluxe</vt:lpstr>
      <vt:lpstr>Prezentace aplikace PowerPoint</vt:lpstr>
      <vt:lpstr>Anotace</vt:lpstr>
      <vt:lpstr>Teplota</vt:lpstr>
      <vt:lpstr>Teploměr</vt:lpstr>
      <vt:lpstr>Druhy teploměrů</vt:lpstr>
      <vt:lpstr>Teploměry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40</cp:revision>
  <dcterms:created xsi:type="dcterms:W3CDTF">2011-08-21T15:31:45Z</dcterms:created>
  <dcterms:modified xsi:type="dcterms:W3CDTF">2013-01-13T17:32:51Z</dcterms:modified>
</cp:coreProperties>
</file>