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7" r:id="rId8"/>
    <p:sldId id="272" r:id="rId9"/>
    <p:sldId id="264" r:id="rId10"/>
    <p:sldId id="265" r:id="rId11"/>
    <p:sldId id="268" r:id="rId12"/>
    <p:sldId id="271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VY_32_INOVACE_1A_16_Horniny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-6667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-13333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/>
            <a:t>: </a:t>
          </a:r>
          <a:r>
            <a:rPr lang="cs-CZ" sz="1900" kern="1200" smtClean="0"/>
            <a:t>Andrea Kolářová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-2000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</a:t>
          </a:r>
          <a:r>
            <a:rPr lang="cs-CZ" sz="1900" kern="1200"/>
            <a:t>: </a:t>
          </a:r>
          <a:r>
            <a:rPr lang="cs-CZ" sz="1900" kern="1200" smtClean="0"/>
            <a:t>VY_32_INOVACE_1A_16_Horniny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-26667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smtClean="0"/>
            <a:t>: Prvouka 3.třída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-33333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>
          <a:innerShdw blurRad="25400" dist="38100" dir="2700000">
            <a:schemeClr val="accent6">
              <a:alpha val="90000"/>
              <a:hueOff val="0"/>
              <a:satOff val="0"/>
              <a:lumOff val="0"/>
              <a:alphaOff val="-4000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922975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výkladová. Seznamuje pomocí textu a obrázků s jednotlivými horninami a jejich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Horniny tvoří malé kousky nerostů.</a:t>
            </a:r>
          </a:p>
          <a:p>
            <a:r>
              <a:rPr lang="cs-CZ" dirty="0" smtClean="0"/>
              <a:t>Vznikaly při sopečné činnosti - </a:t>
            </a:r>
            <a:r>
              <a:rPr lang="cs-CZ" b="1" dirty="0" smtClean="0"/>
              <a:t>horniny vyvřelé </a:t>
            </a:r>
            <a:r>
              <a:rPr lang="cs-CZ" dirty="0" smtClean="0"/>
              <a:t>nebo na dně dávných moří usazením a stmelením zrníček – </a:t>
            </a:r>
            <a:r>
              <a:rPr lang="cs-CZ" b="1" dirty="0" smtClean="0"/>
              <a:t>horniny usazené</a:t>
            </a:r>
            <a:endParaRPr lang="cs-CZ" b="1" dirty="0"/>
          </a:p>
        </p:txBody>
      </p:sp>
      <p:pic>
        <p:nvPicPr>
          <p:cNvPr id="1026" name="Picture 2" descr="C:\Users\Andrea\AppData\Local\Microsoft\Windows\Temporary Internet Files\Content.IE5\KP7YBLQC\MP9002898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475" y="3861048"/>
            <a:ext cx="462905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796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ndrea\AppData\Local\Microsoft\Windows\Temporary Internet Files\Content.IE5\SI0Z3P59\MP9001752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8640"/>
            <a:ext cx="3657600" cy="265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03564" y="188640"/>
            <a:ext cx="7535804" cy="1113687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Žula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Žula je hornina vyvřelá.</a:t>
            </a:r>
          </a:p>
          <a:p>
            <a:r>
              <a:rPr lang="cs-CZ" dirty="0" smtClean="0"/>
              <a:t>Roztavené látky vyvřely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 velikých hloubek k povrchu a tam ztuhly.</a:t>
            </a:r>
          </a:p>
          <a:p>
            <a:r>
              <a:rPr lang="cs-CZ" dirty="0" smtClean="0"/>
              <a:t>V žule můžeme pozorovat zrna křemene, živce,</a:t>
            </a:r>
          </a:p>
          <a:p>
            <a:pPr marL="0" indent="0">
              <a:buNone/>
            </a:pPr>
            <a:r>
              <a:rPr lang="cs-CZ" dirty="0" smtClean="0"/>
              <a:t>    slídy.</a:t>
            </a:r>
          </a:p>
          <a:p>
            <a:pPr marL="0" indent="0">
              <a:buNone/>
            </a:pPr>
            <a:r>
              <a:rPr lang="cs-CZ" dirty="0" smtClean="0"/>
              <a:t>Používá se jako stavební kámen: na dlažební kostky, některé druhy se leští a používají se na pomníky, schody, obklady stěn.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74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žuly</a:t>
            </a:r>
            <a:endParaRPr lang="cs-CZ" dirty="0"/>
          </a:p>
        </p:txBody>
      </p:sp>
      <p:pic>
        <p:nvPicPr>
          <p:cNvPr id="2051" name="Picture 3" descr="C:\Users\Andrea\AppData\Local\Microsoft\Windows\Temporary Internet Files\Content.IE5\ER18ZYPA\MP9001443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3512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Andrea\AppData\Local\Microsoft\Windows\Temporary Internet Files\Content.IE5\N9QPURIZ\MP90020168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44920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772816"/>
            <a:ext cx="4572000" cy="3429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76999" y="5395075"/>
            <a:ext cx="4572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Žulový sloup na nádvoří Pražského hradu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446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Čedič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Vyvřelá hornina</a:t>
            </a:r>
          </a:p>
          <a:p>
            <a:r>
              <a:rPr lang="cs-CZ" dirty="0" smtClean="0"/>
              <a:t>Má tmavě šedou až černou barvu</a:t>
            </a:r>
          </a:p>
          <a:p>
            <a:r>
              <a:rPr lang="cs-CZ" dirty="0" smtClean="0"/>
              <a:t>Z čediče je třeba hora Říp, Trosky nebo na Panské skále (varhany – sloupcovitě se rozpadávají)</a:t>
            </a:r>
          </a:p>
          <a:p>
            <a:r>
              <a:rPr lang="cs-CZ" dirty="0" smtClean="0"/>
              <a:t>Využití: štěrk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628799"/>
            <a:ext cx="3960440" cy="510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11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944127"/>
            <a:ext cx="4978400" cy="373380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752147" y="2816805"/>
            <a:ext cx="4319464" cy="323959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55576" y="620688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Památná hora</a:t>
            </a:r>
            <a:r>
              <a:rPr lang="cs-CZ" sz="4000" dirty="0" smtClean="0"/>
              <a:t> - </a:t>
            </a:r>
            <a:r>
              <a:rPr lang="cs-CZ" sz="4000" dirty="0" smtClean="0">
                <a:solidFill>
                  <a:srgbClr val="002060"/>
                </a:solidFill>
              </a:rPr>
              <a:t>Říp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53324" y="953432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Čedičové varhany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69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7116360" cy="533727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623731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Trosky  -  čedič.  Český ráj.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0203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116632"/>
            <a:ext cx="7416824" cy="1301006"/>
          </a:xfrm>
        </p:spPr>
        <p:txBody>
          <a:bodyPr/>
          <a:lstStyle/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Vznikl usazením a stmelením </a:t>
            </a:r>
          </a:p>
          <a:p>
            <a:pPr marL="0" indent="0">
              <a:buNone/>
            </a:pPr>
            <a:r>
              <a:rPr lang="cs-CZ" dirty="0" smtClean="0"/>
              <a:t>    zrníček na dně moří.</a:t>
            </a:r>
          </a:p>
          <a:p>
            <a:r>
              <a:rPr lang="cs-CZ" dirty="0" smtClean="0"/>
              <a:t>Má šedožlutou barvu, někdy načervenalou.</a:t>
            </a:r>
          </a:p>
          <a:p>
            <a:r>
              <a:rPr lang="cs-CZ" dirty="0" smtClean="0"/>
              <a:t>Je mnohem měkčí než žula nebo čedič.</a:t>
            </a:r>
          </a:p>
          <a:p>
            <a:r>
              <a:rPr lang="cs-CZ" dirty="0" smtClean="0"/>
              <a:t>Používá se jako stavební kámen, slouží sochařům jako materiál pro vytváření soch.</a:t>
            </a:r>
          </a:p>
          <a:p>
            <a:r>
              <a:rPr lang="cs-CZ" dirty="0" smtClean="0"/>
              <a:t>Pískovcové skály vytvářejí celá skalní města: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Adršpašské skály, Prachovské skály,                     	Broumovské stěny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6632"/>
            <a:ext cx="2688299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26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789040"/>
            <a:ext cx="3707904" cy="27809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Pískovcová skalní města, sochy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566274" y="2262310"/>
            <a:ext cx="2763823" cy="2072867"/>
          </a:xfrm>
          <a:scene3d>
            <a:camera prst="orthographicFront">
              <a:rot lat="21299999" lon="0" rev="0"/>
            </a:camera>
            <a:lightRig rig="threePt" dir="t"/>
          </a:scene3d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08" y="1768216"/>
            <a:ext cx="3031236" cy="4041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72816" y="4216397"/>
            <a:ext cx="2075723" cy="15567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858185" y="1736812"/>
            <a:ext cx="2016224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6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Andrea\AppData\Local\Microsoft\Windows\Temporary Internet Files\Content.IE5\ER18ZYPA\MP9004393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33056"/>
            <a:ext cx="4136504" cy="275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Vápenec je hornina, která vznikla nahromaděním schránek živočichů a jejich zpevněním v pradávných mořích.</a:t>
            </a:r>
          </a:p>
          <a:p>
            <a:r>
              <a:rPr lang="cs-CZ" dirty="0" smtClean="0"/>
              <a:t>Můžeme v něm nacházet otisky pradávných mořských živočichů.</a:t>
            </a:r>
          </a:p>
          <a:p>
            <a:r>
              <a:rPr lang="cs-CZ" dirty="0" smtClean="0"/>
              <a:t>Ve vápencových jeskyních se tvoří krápníky.</a:t>
            </a:r>
          </a:p>
          <a:p>
            <a:r>
              <a:rPr lang="cs-CZ" dirty="0" smtClean="0"/>
              <a:t>Z vápence se vyrábí vápno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cement.</a:t>
            </a:r>
          </a:p>
        </p:txBody>
      </p:sp>
    </p:spTree>
    <p:extLst>
      <p:ext uri="{BB962C8B-B14F-4D97-AF65-F5344CB8AC3E}">
        <p14:creationId xmlns:p14="http://schemas.microsoft.com/office/powerpoint/2010/main" val="264435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Users\Andrea\AppData\Local\Microsoft\Windows\Temporary Internet Files\Content.IE5\SI0Z3P59\MP9001485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187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Andrea\AppData\Local\Microsoft\Windows\Temporary Internet Files\Content.IE5\SI0Z3P59\MP90040149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40967"/>
            <a:ext cx="5429200" cy="361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836" y="567352"/>
            <a:ext cx="2840360" cy="189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33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Andrea\AppData\Local\Microsoft\Windows\Temporary Internet Files\Content.IE5\SI0Z3P59\MP9001752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8392373" cy="6126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Mramor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Někde se vápenec ve velkých hloubkách přeměnil na </a:t>
            </a:r>
            <a:r>
              <a:rPr lang="cs-CZ" b="1" dirty="0"/>
              <a:t>mramor. </a:t>
            </a:r>
            <a:r>
              <a:rPr lang="cs-CZ" dirty="0"/>
              <a:t> Ten je velmi pevný a dá se leštit. </a:t>
            </a:r>
            <a:r>
              <a:rPr lang="cs-CZ" dirty="0" smtClean="0"/>
              <a:t>Po vyleštění je krásný a také drahý.</a:t>
            </a:r>
          </a:p>
          <a:p>
            <a:r>
              <a:rPr lang="cs-CZ" dirty="0" smtClean="0"/>
              <a:t>Používá se k obkládání budov, na schody, podlahy, náhrobky. . 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Andrea\AppData\Local\Microsoft\Windows\Temporary Internet Files\Content.IE5\N9QPURIZ\MP9001752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01008"/>
            <a:ext cx="3901440" cy="283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Andrea\AppData\Local\Microsoft\Windows\Temporary Internet Files\Content.IE5\ER18ZYPA\MP9004221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4979" y="332656"/>
            <a:ext cx="4021477" cy="602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16980"/>
            <a:ext cx="3914488" cy="3131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2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sz="2800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sz="2800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sz="2800" dirty="0">
                <a:solidFill>
                  <a:srgbClr val="002060"/>
                </a:solidFill>
              </a:rPr>
              <a:t> - </a:t>
            </a:r>
            <a:r>
              <a:rPr lang="cs-CZ" sz="2800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vlastní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fotografie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/>
              <a:t>u</a:t>
            </a:r>
            <a:r>
              <a:rPr lang="cs-CZ" sz="2800" dirty="0" smtClean="0"/>
              <a:t>čebnice </a:t>
            </a:r>
            <a:r>
              <a:rPr lang="cs-CZ" sz="2800" dirty="0"/>
              <a:t>prvouky 3. ročník – </a:t>
            </a:r>
            <a:r>
              <a:rPr lang="cs-CZ" sz="2800" dirty="0" smtClean="0"/>
              <a:t>Alter, 1997</a:t>
            </a:r>
            <a:endParaRPr lang="cs-CZ" sz="2800" dirty="0"/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203</TotalTime>
  <Words>350</Words>
  <Application>Microsoft Office PowerPoint</Application>
  <PresentationFormat>Předvádění na obrazovce (4:3)</PresentationFormat>
  <Paragraphs>50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LuckyTie</vt:lpstr>
      <vt:lpstr>Prezentace aplikace PowerPoint</vt:lpstr>
      <vt:lpstr>Anotace</vt:lpstr>
      <vt:lpstr>Horniny</vt:lpstr>
      <vt:lpstr>Žula</vt:lpstr>
      <vt:lpstr>Využití žuly</vt:lpstr>
      <vt:lpstr>Čedič</vt:lpstr>
      <vt:lpstr>Prezentace aplikace PowerPoint</vt:lpstr>
      <vt:lpstr>Prezentace aplikace PowerPoint</vt:lpstr>
      <vt:lpstr>Pískovec</vt:lpstr>
      <vt:lpstr>Pískovcová skalní města, sochy</vt:lpstr>
      <vt:lpstr>Vápenec</vt:lpstr>
      <vt:lpstr>Prezentace aplikace PowerPoint</vt:lpstr>
      <vt:lpstr>Mramor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30</cp:revision>
  <dcterms:created xsi:type="dcterms:W3CDTF">2011-08-21T15:31:45Z</dcterms:created>
  <dcterms:modified xsi:type="dcterms:W3CDTF">2013-01-13T17:34:06Z</dcterms:modified>
</cp:coreProperties>
</file>