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VY_32_INOVACE_1A_19_Živočichové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/>
            <a:t>: </a:t>
          </a:r>
          <a:r>
            <a:rPr lang="cs-CZ" sz="1800" kern="1200" smtClean="0"/>
            <a:t>Andrea Kolářová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VY_32_INOVACE_1A_19_Živočichové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smtClean="0"/>
            <a:t>: </a:t>
          </a:r>
          <a:r>
            <a:rPr lang="cs-CZ" sz="1800" kern="1200" smtClean="0"/>
            <a:t>Prvouka 3.třída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JPG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G"/><Relationship Id="rId4" Type="http://schemas.openxmlformats.org/officeDocument/2006/relationships/image" Target="../media/image2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95001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nového učiva pomocí základního vysvětlení a obrázků.</a:t>
            </a:r>
          </a:p>
          <a:p>
            <a:r>
              <a:rPr lang="cs-CZ" sz="2400" dirty="0" smtClean="0"/>
              <a:t>Žáci si přečtou  informace a podle obrázků doplňují příklady k jednotlivým skupinám živočichů.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Živočichy dělíme na obratlovce a </a:t>
            </a:r>
            <a:r>
              <a:rPr lang="cs-CZ" dirty="0" smtClean="0"/>
              <a:t>bezobratlé.</a:t>
            </a:r>
          </a:p>
          <a:p>
            <a:r>
              <a:rPr lang="cs-CZ" dirty="0"/>
              <a:t> OBRATLOVCI mají kostru, jejichž páteř je složena z obratlů</a:t>
            </a:r>
            <a:r>
              <a:rPr lang="cs-CZ" dirty="0" smtClean="0"/>
              <a:t>.</a:t>
            </a:r>
          </a:p>
          <a:p>
            <a:r>
              <a:rPr lang="cs-CZ" dirty="0"/>
              <a:t> Do této skupiny živočichů patří </a:t>
            </a:r>
            <a:r>
              <a:rPr lang="cs-CZ" b="1" dirty="0">
                <a:solidFill>
                  <a:srgbClr val="C00000"/>
                </a:solidFill>
              </a:rPr>
              <a:t>savci, ptáci, ryby, obojživelníci a plazi</a:t>
            </a:r>
            <a:r>
              <a:rPr lang="cs-CZ" dirty="0"/>
              <a:t>.</a:t>
            </a:r>
          </a:p>
        </p:txBody>
      </p:sp>
      <p:pic>
        <p:nvPicPr>
          <p:cNvPr id="1027" name="Picture 3" descr="C:\Program Files (x86)\Microsoft Office\MEDIA\CAGCAT10\j033236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725144"/>
            <a:ext cx="252028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084414"/>
            <a:ext cx="3816424" cy="254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381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Jejich mláďata sají mateřské mléko. </a:t>
            </a:r>
          </a:p>
          <a:p>
            <a:r>
              <a:rPr lang="cs-CZ" dirty="0" smtClean="0"/>
              <a:t>Tělo mají kryté srstí nebo chlupy.</a:t>
            </a:r>
          </a:p>
          <a:p>
            <a:r>
              <a:rPr lang="cs-CZ" dirty="0" smtClean="0"/>
              <a:t>Dýchají plícemi.</a:t>
            </a:r>
            <a:endParaRPr lang="cs-CZ" dirty="0"/>
          </a:p>
        </p:txBody>
      </p:sp>
      <p:pic>
        <p:nvPicPr>
          <p:cNvPr id="2057" name="Picture 9" descr="C:\Users\Andrea\AppData\Local\Microsoft\Windows\Temporary Internet Files\Content.IE5\SI0Z3P59\MC900329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006" y="764704"/>
            <a:ext cx="914857" cy="43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ndrea\AppData\Local\Microsoft\Windows\Temporary Internet Files\Content.IE5\KP7YBLQC\MC9003054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980" y="538518"/>
            <a:ext cx="1440160" cy="661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3140969"/>
            <a:ext cx="2520279" cy="14401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4187109"/>
            <a:ext cx="1536921" cy="23042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645703"/>
            <a:ext cx="1620460" cy="24306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4254" y="3849608"/>
            <a:ext cx="1928442" cy="288032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172" y="1685378"/>
            <a:ext cx="1066404" cy="15996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402" y="5001736"/>
            <a:ext cx="2164063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55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ptáků je pokryto peřím.</a:t>
            </a:r>
          </a:p>
          <a:p>
            <a:r>
              <a:rPr lang="cs-CZ" dirty="0" smtClean="0"/>
              <a:t>Ptáci mají křídla a většinou létají.</a:t>
            </a:r>
          </a:p>
          <a:p>
            <a:r>
              <a:rPr lang="cs-CZ" dirty="0" smtClean="0"/>
              <a:t>Samičky kladou vajíčka a z nich se líhnou mláďata.</a:t>
            </a:r>
            <a:endParaRPr lang="cs-CZ" dirty="0"/>
          </a:p>
        </p:txBody>
      </p:sp>
      <p:pic>
        <p:nvPicPr>
          <p:cNvPr id="3076" name="Picture 4" descr="C:\Users\Andrea\AppData\Local\Microsoft\Windows\Temporary Internet Files\Content.IE5\KP7YBLQC\MC900197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6672"/>
            <a:ext cx="1440160" cy="135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96952"/>
            <a:ext cx="1531511" cy="22777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572000" y="3243593"/>
            <a:ext cx="1845710" cy="12287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83768" y="4494864"/>
            <a:ext cx="1866604" cy="197754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28184" y="4858268"/>
            <a:ext cx="2636729" cy="175781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9900"/>
            <a:ext cx="1927047" cy="1341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3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Povrch těla ryb je pokryt kůží zpravidla se šupinami</a:t>
            </a:r>
            <a:r>
              <a:rPr lang="cs-CZ" dirty="0" smtClean="0"/>
              <a:t>.</a:t>
            </a:r>
          </a:p>
          <a:p>
            <a:r>
              <a:rPr lang="cs-CZ" dirty="0" smtClean="0"/>
              <a:t>Dýchají žábrami.</a:t>
            </a:r>
          </a:p>
          <a:p>
            <a:r>
              <a:rPr lang="cs-CZ" dirty="0"/>
              <a:t>Ryby se rozmnožují třením - samice vypouští do vody jikry (vajíčka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4099" name="Picture 3" descr="C:\Users\Andrea\AppData\Local\Microsoft\Windows\Temporary Internet Files\Content.IE5\N9QPURIZ\MC900083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917" y="476672"/>
            <a:ext cx="2566577" cy="80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ndrea\AppData\Local\Microsoft\Windows\Temporary Internet Files\Content.IE5\N9QPURIZ\MC9000840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9470" y="205593"/>
            <a:ext cx="2335794" cy="131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Andrea\AppData\Local\Microsoft\Windows\Temporary Internet Files\Content.IE5\KP7YBLQC\MC9000840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152" y="5884896"/>
            <a:ext cx="1715140" cy="693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452460"/>
            <a:ext cx="5110306" cy="3405540"/>
          </a:xfrm>
          <a:prstGeom prst="rect">
            <a:avLst/>
          </a:prstGeom>
        </p:spPr>
      </p:pic>
      <p:pic>
        <p:nvPicPr>
          <p:cNvPr id="4098" name="Picture 2" descr="C:\Users\Andrea\AppData\Local\Microsoft\Windows\Temporary Internet Files\Content.IE5\N9QPURIZ\MC9000840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251484"/>
            <a:ext cx="2983866" cy="190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59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852936"/>
            <a:ext cx="6568497" cy="389119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část života ve vodě (larvy) a část na suchu.</a:t>
            </a:r>
          </a:p>
          <a:p>
            <a:r>
              <a:rPr lang="cs-CZ" dirty="0" smtClean="0"/>
              <a:t>Dýchají nejdříve žábrami a později jednoduchými plícemi.</a:t>
            </a:r>
          </a:p>
          <a:p>
            <a:r>
              <a:rPr lang="cs-CZ" dirty="0" smtClean="0"/>
              <a:t>Tělo je pokryto většinou vlhkou kůží.</a:t>
            </a:r>
            <a:endParaRPr lang="cs-CZ" dirty="0"/>
          </a:p>
        </p:txBody>
      </p:sp>
      <p:pic>
        <p:nvPicPr>
          <p:cNvPr id="1026" name="Picture 2" descr="C:\Users\Andrea\AppData\Local\Microsoft\Windows\Temporary Internet Files\Content.IE5\N9QPURIZ\MC900356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5909"/>
            <a:ext cx="1517256" cy="92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ndrea\AppData\Local\Microsoft\Windows\Temporary Internet Files\Content.IE5\N9QPURIZ\MC9000840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03494"/>
            <a:ext cx="2623826" cy="1407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640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Mláďata se rodí z vajec.</a:t>
            </a:r>
          </a:p>
          <a:p>
            <a:r>
              <a:rPr lang="cs-CZ" dirty="0" smtClean="0"/>
              <a:t>Dýchají plícemi.</a:t>
            </a:r>
          </a:p>
          <a:p>
            <a:r>
              <a:rPr lang="cs-CZ" dirty="0" smtClean="0"/>
              <a:t>Tělo je pokryto šupinami nebo štíty.</a:t>
            </a:r>
            <a:endParaRPr lang="cs-CZ" dirty="0"/>
          </a:p>
        </p:txBody>
      </p:sp>
      <p:pic>
        <p:nvPicPr>
          <p:cNvPr id="2055" name="Picture 7" descr="C:\Users\Andrea\AppData\Local\Microsoft\Windows\Temporary Internet Files\Content.IE5\ER18ZYPA\MC9000840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34751"/>
            <a:ext cx="2156871" cy="173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Andrea\AppData\Local\Microsoft\Windows\Temporary Internet Files\Content.IE5\SI0Z3P59\MC900083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798493"/>
            <a:ext cx="2636047" cy="126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Andrea\AppData\Local\Microsoft\Windows\Temporary Internet Files\Content.IE5\KP7YBLQC\MC900435552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527" y="3902794"/>
            <a:ext cx="4795473" cy="2752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83" y="4223284"/>
            <a:ext cx="3657600" cy="243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038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fr-FR" sz="2400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sz="2400" dirty="0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  <a:hlinkClick r:id="rId3"/>
              </a:rPr>
              <a:t>http://office.microsoft.com</a:t>
            </a:r>
            <a:r>
              <a:rPr lang="cs-CZ" sz="2400" dirty="0">
                <a:solidFill>
                  <a:srgbClr val="002060"/>
                </a:solidFill>
              </a:rPr>
              <a:t> - </a:t>
            </a:r>
            <a:r>
              <a:rPr lang="cs-CZ" sz="2400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  <a:latin typeface="Arial" charset="0"/>
              </a:rPr>
              <a:t>vlastní fotografie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158</TotalTime>
  <Words>163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Živočichové</vt:lpstr>
      <vt:lpstr>Savci</vt:lpstr>
      <vt:lpstr>Ptáci</vt:lpstr>
      <vt:lpstr>Ryby</vt:lpstr>
      <vt:lpstr>Obojživelníci</vt:lpstr>
      <vt:lpstr>Plazi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27</cp:revision>
  <dcterms:created xsi:type="dcterms:W3CDTF">2011-08-21T15:31:45Z</dcterms:created>
  <dcterms:modified xsi:type="dcterms:W3CDTF">2013-01-08T16:10:34Z</dcterms:modified>
</cp:coreProperties>
</file>