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VY_32_INOVACE_1A_20_Zvířata - </a:t>
          </a:r>
          <a:r>
            <a:rPr lang="cs-CZ" dirty="0" smtClean="0"/>
            <a:t>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Andrea Kolářová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VY_32_INOVACE_1A_20_Zvířata - </a:t>
          </a:r>
          <a:r>
            <a:rPr lang="cs-CZ" sz="1400" kern="1200" dirty="0" smtClean="0"/>
            <a:t>opakování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Prvouka 3.třída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pattFill prst="lgCheck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G"/><Relationship Id="rId7" Type="http://schemas.openxmlformats.org/officeDocument/2006/relationships/image" Target="../media/image9.jpeg"/><Relationship Id="rId12" Type="http://schemas.openxmlformats.org/officeDocument/2006/relationships/image" Target="../media/image14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7.jpeg"/><Relationship Id="rId7" Type="http://schemas.openxmlformats.org/officeDocument/2006/relationships/image" Target="../media/image30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9.jpeg"/><Relationship Id="rId10" Type="http://schemas.openxmlformats.org/officeDocument/2006/relationships/image" Target="../media/image33.jpeg"/><Relationship Id="rId4" Type="http://schemas.openxmlformats.org/officeDocument/2006/relationships/image" Target="../media/image28.jpeg"/><Relationship Id="rId9" Type="http://schemas.openxmlformats.org/officeDocument/2006/relationships/image" Target="../media/image3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Relationship Id="rId9" Type="http://schemas.openxmlformats.org/officeDocument/2006/relationships/image" Target="../media/image4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0914813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Toto je praktická prezentace, která ověří znalosti o třídění zvířat.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Děti zařazují zvířata do tabulky a hledají vetřelce, tedy zvíře, které nepatří do dané skupiny.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Kliknutím kontrolují.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0513" y="2132856"/>
            <a:ext cx="7493485" cy="498683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Umíš zařadit zvíře do správné skupiny?</a:t>
            </a:r>
          </a:p>
          <a:p>
            <a:r>
              <a:rPr lang="cs-CZ" b="1" dirty="0" smtClean="0"/>
              <a:t>Poznej zvíře a správně zapiš.</a:t>
            </a:r>
            <a:endParaRPr lang="cs-CZ" b="1" dirty="0"/>
          </a:p>
        </p:txBody>
      </p:sp>
      <p:sp>
        <p:nvSpPr>
          <p:cNvPr id="5" name="Slza 4"/>
          <p:cNvSpPr/>
          <p:nvPr/>
        </p:nvSpPr>
        <p:spPr>
          <a:xfrm>
            <a:off x="1115616" y="4293096"/>
            <a:ext cx="3168352" cy="1728192"/>
          </a:xfrm>
          <a:prstGeom prst="teardrop">
            <a:avLst>
              <a:gd name="adj" fmla="val 11224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4626271"/>
            <a:ext cx="2633455" cy="890961"/>
          </a:xfrm>
          <a:prstGeom prst="rect">
            <a:avLst/>
          </a:prstGeom>
          <a:noFill/>
        </p:spPr>
        <p:txBody>
          <a:bodyPr wrap="square" rtlCol="0">
            <a:prstTxWarp prst="textStop">
              <a:avLst/>
            </a:prstTxWarp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Hodně štěstí !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415410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7726207"/>
              </p:ext>
            </p:extLst>
          </p:nvPr>
        </p:nvGraphicFramePr>
        <p:xfrm>
          <a:off x="784505" y="420271"/>
          <a:ext cx="7531910" cy="365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6382"/>
                <a:gridCol w="1506382"/>
                <a:gridCol w="1506382"/>
                <a:gridCol w="1506382"/>
                <a:gridCol w="1506382"/>
              </a:tblGrid>
              <a:tr h="9142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Savci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Ptáci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Plazi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Obojži</a:t>
                      </a:r>
                      <a:r>
                        <a:rPr lang="cs-CZ" sz="2400" dirty="0" smtClean="0"/>
                        <a:t>-</a:t>
                      </a:r>
                    </a:p>
                    <a:p>
                      <a:r>
                        <a:rPr lang="cs-CZ" sz="2400" dirty="0" err="1" smtClean="0"/>
                        <a:t>velníci</a:t>
                      </a:r>
                      <a:endParaRPr lang="cs-CZ" sz="2400" dirty="0"/>
                    </a:p>
                  </a:txBody>
                  <a:tcPr/>
                </a:tc>
              </a:tr>
              <a:tr h="91420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4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4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Users\Andrea\AppData\Local\Microsoft\Windows\Temporary Internet Files\Content.IE5\N9QPURIZ\MP900406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651" y="5382810"/>
            <a:ext cx="1359249" cy="90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7955" y="3956174"/>
            <a:ext cx="1547812" cy="1547812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025678"/>
              </p:ext>
            </p:extLst>
          </p:nvPr>
        </p:nvGraphicFramePr>
        <p:xfrm>
          <a:off x="755576" y="404664"/>
          <a:ext cx="756084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7766"/>
                <a:gridCol w="1497766"/>
                <a:gridCol w="1497766"/>
                <a:gridCol w="1497766"/>
                <a:gridCol w="1569776"/>
              </a:tblGrid>
              <a:tr h="9001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Savci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Ptáci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Plazi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Ryby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Obojži</a:t>
                      </a:r>
                      <a:r>
                        <a:rPr lang="cs-CZ" sz="2400" dirty="0" smtClean="0"/>
                        <a:t>- </a:t>
                      </a:r>
                      <a:r>
                        <a:rPr lang="cs-CZ" sz="2400" dirty="0" err="1" smtClean="0"/>
                        <a:t>velníci</a:t>
                      </a:r>
                      <a:endParaRPr lang="cs-CZ" sz="2400" dirty="0"/>
                    </a:p>
                  </a:txBody>
                  <a:tcPr/>
                </a:tc>
              </a:tr>
              <a:tr h="9001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medvěd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labuť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želva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kapr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mlok</a:t>
                      </a:r>
                      <a:endParaRPr lang="cs-CZ" sz="2400" dirty="0"/>
                    </a:p>
                  </a:txBody>
                  <a:tcPr/>
                </a:tc>
              </a:tr>
              <a:tr h="9001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tygr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plame-</a:t>
                      </a:r>
                      <a:r>
                        <a:rPr lang="cs-CZ" sz="2400" dirty="0" err="1" smtClean="0"/>
                        <a:t>ňák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žralok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žába</a:t>
                      </a:r>
                      <a:endParaRPr lang="cs-CZ" sz="2400" dirty="0"/>
                    </a:p>
                  </a:txBody>
                  <a:tcPr/>
                </a:tc>
              </a:tr>
              <a:tr h="9721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delfín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8" y="3825404"/>
            <a:ext cx="1688232" cy="9647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58191"/>
            <a:ext cx="1396752" cy="9288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604" y="5842000"/>
            <a:ext cx="1518672" cy="10120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2417" y="4901796"/>
            <a:ext cx="1187624" cy="7917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3126" y="3879499"/>
            <a:ext cx="1563797" cy="104069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0041" y="5924531"/>
            <a:ext cx="1215986" cy="91199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8434" y="5693545"/>
            <a:ext cx="1387133" cy="138713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034" y="4960380"/>
            <a:ext cx="1285535" cy="96415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4061721"/>
            <a:ext cx="1686068" cy="1123606"/>
          </a:xfrm>
          <a:prstGeom prst="rect">
            <a:avLst/>
          </a:prstGeom>
        </p:spPr>
      </p:pic>
      <p:pic>
        <p:nvPicPr>
          <p:cNvPr id="1027" name="Picture 3" descr="C:\Users\Andrea\AppData\Local\Microsoft\Windows\Temporary Internet Files\Content.IE5\KP7YBLQC\MP900448634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25403" y="5711938"/>
            <a:ext cx="1110004" cy="8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764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vetřelce!</a:t>
            </a:r>
            <a:br>
              <a:rPr lang="cs-CZ" dirty="0" smtClean="0"/>
            </a:br>
            <a:r>
              <a:rPr lang="cs-CZ" sz="2800" dirty="0" smtClean="0"/>
              <a:t>Kdo není pták?</a:t>
            </a:r>
            <a:endParaRPr lang="cs-CZ" dirty="0"/>
          </a:p>
        </p:txBody>
      </p:sp>
      <p:pic>
        <p:nvPicPr>
          <p:cNvPr id="3075" name="Picture 3" descr="C:\Users\Andrea\AppData\Local\Microsoft\Windows\Temporary Internet Files\Content.IE5\KP7YBLQC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889" y="4680681"/>
            <a:ext cx="2267744" cy="151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ndrea\AppData\Local\Microsoft\Windows\Temporary Internet Files\Content.IE5\KP7YBLQC\MP9004487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68" y="1052736"/>
            <a:ext cx="3020962" cy="2103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ndrea\AppData\Local\Microsoft\Windows\Temporary Internet Files\Content.IE5\ER18ZYPA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63391"/>
            <a:ext cx="1904256" cy="126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ndrea\AppData\Local\Microsoft\Windows\Temporary Internet Files\Content.IE5\KP7YBLQC\MP9004010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03219"/>
            <a:ext cx="1454313" cy="218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ndrea\AppData\Local\Microsoft\Windows\Temporary Internet Files\Content.IE5\ER18ZYPA\MP9001788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75887"/>
            <a:ext cx="2464931" cy="163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ndrea\AppData\Local\Microsoft\Windows\Temporary Internet Files\Content.IE5\KP7YBLQC\MP9001786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522" y="5559552"/>
            <a:ext cx="1936270" cy="1294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Andrea\AppData\Local\Microsoft\Windows\Temporary Internet Files\Content.IE5\N9QPURIZ\MP90026284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09526"/>
            <a:ext cx="1389534" cy="210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Andrea\AppData\Local\Microsoft\Windows\Temporary Internet Files\Content.IE5\KP7YBLQC\MP9001491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9" y="4993696"/>
            <a:ext cx="2452397" cy="165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Andrea\AppData\Local\Microsoft\Windows\Temporary Internet Files\Content.IE5\N9QPURIZ\MP90040518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165" y="2104613"/>
            <a:ext cx="1211357" cy="211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Andrea\AppData\Local\Microsoft\Windows\Temporary Internet Files\Content.IE5\KP7YBLQC\MP90026293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884" y="3472729"/>
            <a:ext cx="1321459" cy="196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32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vetřelce!</a:t>
            </a:r>
            <a:br>
              <a:rPr lang="cs-CZ" dirty="0" smtClean="0"/>
            </a:br>
            <a:r>
              <a:rPr lang="cs-CZ" sz="2800" dirty="0" smtClean="0"/>
              <a:t>Kdo není savec?</a:t>
            </a:r>
            <a:endParaRPr lang="cs-CZ" sz="2800" dirty="0"/>
          </a:p>
        </p:txBody>
      </p:sp>
      <p:pic>
        <p:nvPicPr>
          <p:cNvPr id="2050" name="Picture 2" descr="C:\Users\Andrea\AppData\Local\Microsoft\Windows\Temporary Internet Files\Content.IE5\ER18ZYPA\MP9002628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55576"/>
            <a:ext cx="1478293" cy="221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drea\AppData\Local\Microsoft\Windows\Temporary Internet Files\Content.IE5\SI0Z3P59\MP9002625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919" y="5047200"/>
            <a:ext cx="2259771" cy="151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ndrea\AppData\Local\Microsoft\Windows\Temporary Internet Files\Content.IE5\N9QPURIZ\MP9002629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047200"/>
            <a:ext cx="1584219" cy="159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ndrea\AppData\Local\Microsoft\Windows\Temporary Internet Files\Content.IE5\SI0Z3P59\MP90026262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366" y="3958770"/>
            <a:ext cx="1777921" cy="2680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ndrea\AppData\Local\Microsoft\Windows\Temporary Internet Files\Content.IE5\N9QPURIZ\MP9002629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565" y="2608070"/>
            <a:ext cx="1414422" cy="2105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ndrea\AppData\Local\Microsoft\Windows\Temporary Internet Files\Content.IE5\SI0Z3P59\MP9002891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608" y="1967746"/>
            <a:ext cx="1626464" cy="245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ndrea\AppData\Local\Microsoft\Windows\Temporary Internet Files\Content.IE5\N9QPURIZ\MP9002628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509" y="1356029"/>
            <a:ext cx="138171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Andrea\AppData\Local\Microsoft\Windows\Temporary Internet Files\Content.IE5\KP7YBLQC\MP900262872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90992"/>
            <a:ext cx="2713692" cy="182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Andrea\AppData\Local\Microsoft\Windows\Temporary Internet Files\Content.IE5\SI0Z3P59\MP90040332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773" y="2608070"/>
            <a:ext cx="1287222" cy="1929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48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Najdi vetřelce!</a:t>
            </a:r>
            <a:br>
              <a:rPr lang="cs-CZ" dirty="0"/>
            </a:br>
            <a:r>
              <a:rPr lang="cs-CZ" sz="2800" dirty="0"/>
              <a:t>Kdo není </a:t>
            </a:r>
            <a:r>
              <a:rPr lang="cs-CZ" sz="2800" dirty="0" smtClean="0"/>
              <a:t>plaz?</a:t>
            </a:r>
            <a:endParaRPr lang="cs-CZ" dirty="0"/>
          </a:p>
        </p:txBody>
      </p:sp>
      <p:pic>
        <p:nvPicPr>
          <p:cNvPr id="4098" name="Picture 2" descr="C:\Users\Andrea\AppData\Local\Microsoft\Windows\Temporary Internet Files\Content.IE5\SI0Z3P59\MP9004038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ndrea\AppData\Local\Microsoft\Windows\Temporary Internet Files\Content.IE5\N9QPURIZ\MP9001807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88" y="3160221"/>
            <a:ext cx="2692896" cy="1768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ndrea\AppData\Local\Microsoft\Windows\Temporary Internet Files\Content.IE5\N9QPURIZ\MP9004306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803" y="682679"/>
            <a:ext cx="1562097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ndrea\AppData\Local\Microsoft\Windows\Temporary Internet Files\Content.IE5\ER18ZYPA\MP9004317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220" y="4543913"/>
            <a:ext cx="2516560" cy="1675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ndrea\AppData\Local\Microsoft\Windows\Temporary Internet Files\Content.IE5\SI0Z3P59\MP9004071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454" y="2211316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ndrea\AppData\Local\Microsoft\Windows\Temporary Internet Files\Content.IE5\N9QPURIZ\MP9004064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494" y="3218559"/>
            <a:ext cx="1750875" cy="114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Andrea\AppData\Local\Microsoft\Windows\Temporary Internet Files\Content.IE5\KP7YBLQC\MP900178699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43913"/>
            <a:ext cx="3086786" cy="206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Andrea\AppData\Local\Microsoft\Windows\Temporary Internet Files\Content.IE5\ER18ZYPA\MP90040152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94063"/>
            <a:ext cx="2435147" cy="162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134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 fontAlgn="base">
              <a:spcAft>
                <a:spcPct val="0"/>
              </a:spcAft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galerie</a:t>
            </a:r>
          </a:p>
          <a:p>
            <a:pPr marL="266700" indent="-266700" fontAlgn="base">
              <a:spcAft>
                <a:spcPct val="0"/>
              </a:spcAft>
            </a:pPr>
            <a:r>
              <a:rPr lang="cs-CZ" dirty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Aft>
                <a:spcPct val="0"/>
              </a:spcAft>
            </a:pPr>
            <a:r>
              <a:rPr lang="cs-CZ" dirty="0"/>
              <a:t>Učebnice prvouky 3. </a:t>
            </a:r>
            <a:r>
              <a:rPr lang="cs-CZ"/>
              <a:t>ročník – Alter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299</TotalTime>
  <Words>138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Zvířata - opakování</vt:lpstr>
      <vt:lpstr>Prezentace aplikace PowerPoint</vt:lpstr>
      <vt:lpstr>Najdi vetřelce! Kdo není pták?</vt:lpstr>
      <vt:lpstr>Najdi vetřelce! Kdo není savec?</vt:lpstr>
      <vt:lpstr>Najdi vetřelce! Kdo není plaz?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39</cp:revision>
  <dcterms:created xsi:type="dcterms:W3CDTF">2011-08-21T15:31:45Z</dcterms:created>
  <dcterms:modified xsi:type="dcterms:W3CDTF">2013-01-08T16:13:41Z</dcterms:modified>
</cp:coreProperties>
</file>