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3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89F6D1-DFAC-4F18-85AD-F1D5F1387E8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DE3270-0BD1-4904-BC63-8DAD05F99F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07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</a:t>
            </a:r>
            <a:r>
              <a:rPr lang="cs-CZ" smtClean="0"/>
              <a:t>Lidé si všimli souvislostí, opakování jevů. 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DE3270-0BD1-4904-BC63-8DAD05F99F5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89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  <a:endParaRPr lang="pt-BR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DE3270-0BD1-4904-BC63-8DAD05F99F5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852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?CTT=6&amp;ver=14&amp;app=powerpnt.exe" TargetMode="External"/><Relationship Id="rId3" Type="http://schemas.openxmlformats.org/officeDocument/2006/relationships/hyperlink" Target="http://im.atlasrostlin.cz/trezalka-teckovana/126/1263-plant_main-zatwg.png" TargetMode="External"/><Relationship Id="rId7" Type="http://schemas.openxmlformats.org/officeDocument/2006/relationships/hyperlink" Target="http://www.sieberz.cz/img/products/big/55907_1.jpg" TargetMode="External"/><Relationship Id="rId2" Type="http://schemas.openxmlformats.org/officeDocument/2006/relationships/hyperlink" Target="http://www.bolehlav.cz/pranostiky.php?den=xx0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oulky.kolas.cz/2002/polabi/kvety/02823a46.jpg" TargetMode="External"/><Relationship Id="rId5" Type="http://schemas.openxmlformats.org/officeDocument/2006/relationships/hyperlink" Target="http://www.biolib.cz/IMG/GAL/19186.jpg" TargetMode="External"/><Relationship Id="rId4" Type="http://schemas.openxmlformats.org/officeDocument/2006/relationships/hyperlink" Target="http://www.celysvet.cz/fotky/zlatobyl-obecny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93872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VY_52_INOVACE_13_Září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520940" cy="4824536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22000" dirty="0" smtClean="0">
                <a:solidFill>
                  <a:schemeClr val="accent6">
                    <a:lumMod val="75000"/>
                  </a:schemeClr>
                </a:solidFill>
                <a:latin typeface="Franklin Gothic Medium"/>
                <a:ea typeface="+mj-ea"/>
                <a:cs typeface="+mj-cs"/>
              </a:rPr>
              <a:t>Září</a:t>
            </a:r>
            <a:endParaRPr lang="cs-CZ" sz="73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3600" dirty="0" smtClean="0"/>
              <a:t>     Mgr</a:t>
            </a:r>
            <a:r>
              <a:rPr lang="cs-CZ" sz="3600" dirty="0"/>
              <a:t>. Iva Dušková,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2</a:t>
            </a:r>
            <a:r>
              <a:rPr lang="cs-CZ" sz="3600" dirty="0"/>
              <a:t>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69506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429000"/>
            <a:ext cx="8458200" cy="1222375"/>
          </a:xfrm>
        </p:spPr>
        <p:txBody>
          <a:bodyPr/>
          <a:lstStyle/>
          <a:p>
            <a:pPr algn="ctr"/>
            <a:r>
              <a:rPr lang="cs-CZ" cap="none" dirty="0" smtClean="0"/>
              <a:t>Prší-li často v září, z lesů se dlouho voda paří.</a:t>
            </a:r>
            <a:endParaRPr lang="cs-CZ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Ozve-li se v září hrom, bude v zimě zavát každý strom.</a:t>
            </a:r>
            <a:endParaRPr lang="cs-CZ" sz="3600" dirty="0"/>
          </a:p>
        </p:txBody>
      </p:sp>
      <p:pic>
        <p:nvPicPr>
          <p:cNvPr id="1029" name="Picture 5" descr="C:\Users\OEM\AppData\Local\Microsoft\Windows\Temporary Internet Files\Content.IE5\ACJE728X\MC9003710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1916833"/>
            <a:ext cx="149125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PG9PTAV0\MM90004115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380" y="5373216"/>
            <a:ext cx="1512167" cy="108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589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Září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Ptáte se mě,</a:t>
            </a:r>
            <a:r>
              <a:rPr lang="cs-CZ" dirty="0"/>
              <a:t> </a:t>
            </a:r>
            <a:r>
              <a:rPr lang="cs-CZ" dirty="0" smtClean="0"/>
              <a:t>co je září?</a:t>
            </a:r>
          </a:p>
          <a:p>
            <a:pPr marL="0" indent="0">
              <a:buNone/>
            </a:pPr>
            <a:r>
              <a:rPr lang="cs-CZ" dirty="0" smtClean="0"/>
              <a:t>  Přece měsíc v kalendáři,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už devátý v pořadí.</a:t>
            </a:r>
          </a:p>
          <a:p>
            <a:pPr marL="0" indent="0">
              <a:buNone/>
            </a:pPr>
            <a:r>
              <a:rPr lang="cs-CZ" dirty="0" smtClean="0"/>
              <a:t>  Začne podzim? Nevadí!</a:t>
            </a:r>
          </a:p>
        </p:txBody>
      </p:sp>
      <p:pic>
        <p:nvPicPr>
          <p:cNvPr id="2050" name="Picture 2" descr="C:\Users\OEM\AppData\Local\Microsoft\Windows\Temporary Internet Files\Content.IE5\2FH3CH61\MC900250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45849"/>
            <a:ext cx="2160240" cy="293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9QG18NOM\MC900309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668" y="4437112"/>
            <a:ext cx="2546164" cy="200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B4A6B7Q4\MC900239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60762" y="-99392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ACJE728X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54088"/>
            <a:ext cx="1512168" cy="2344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685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21 0.02245 C 0.06789 0.01852 0.06563 0.02592 0.07257 0.02893 C 0.07709 0.03495 0.07934 0.04213 0.08473 0.04676 C 0.08855 0.05417 0.09167 0.05972 0.09584 0.0662 C 0.09827 0.06991 0.10035 0.07616 0.10313 0.0794 C 0.11337 0.0912 0.10678 0.08264 0.11407 0.0875 C 0.12084 0.09213 0.12622 0.09722 0.13351 0.10046 C 0.13473 0.10092 0.13594 0.10116 0.13716 0.10208 C 0.1382 0.10324 0.13959 0.10463 0.14098 0.10532 C 0.14584 0.1081 0.14514 0.10579 0.14948 0.10856 C 0.15087 0.10949 0.15174 0.11111 0.15313 0.1118 C 0.15625 0.11342 0.16285 0.11505 0.16285 0.11528 C 0.1698 0.12106 0.17553 0.12176 0.18351 0.12315 C 0.19757 0.1294 0.21285 0.12917 0.22726 0.13125 C 0.25226 0.13079 0.27709 0.13055 0.30191 0.12963 C 0.31684 0.12917 0.33212 0.12361 0.34705 0.12153 C 0.36355 0.11412 0.3816 0.11597 0.39827 0.10856 C 0.40209 0.10671 0.40539 0.1044 0.40921 0.10208 C 0.41146 0.10069 0.41407 0.1 0.4165 0.09884 C 0.41771 0.09838 0.42014 0.09722 0.42014 0.09745 C 0.43004 0.10046 0.42726 0.10833 0.4323 0.11829 C 0.43473 0.13171 0.43542 0.14792 0.43855 0.16065 C 0.44219 0.175 0.4441 0.18981 0.44705 0.2044 C 0.44844 0.21111 0.4507 0.21736 0.45191 0.22407 C 0.45487 0.24005 0.45851 0.25486 0.46407 0.26944 C 0.46823 0.28079 0.46928 0.28727 0.475 0.29884 C 0.48264 0.31435 0.48924 0.33426 0.50296 0.3412 C 0.51702 0.35972 0.54775 0.36597 0.5665 0.36713 C 0.58056 0.36805 0.59497 0.36829 0.60921 0.36875 C 0.61042 0.36921 0.61216 0.36898 0.61285 0.37037 C 0.61667 0.37731 0.61771 0.3912 0.61893 0.39954 C 0.62032 0.40926 0.62014 0.41944 0.62257 0.42893 C 0.625 0.43842 0.62726 0.45 0.62865 0.45972 C 0.63039 0.47083 0.63247 0.48449 0.63716 0.49398 C 0.63924 0.5037 0.64115 0.5118 0.64566 0.51991 C 0.64862 0.53079 0.6533 0.54051 0.6566 0.55092 C 0.65782 0.55393 0.65799 0.55764 0.65921 0.56065 C 0.66077 0.56505 0.6625 0.56921 0.66407 0.57361 C 0.66719 0.58217 0.66563 0.575 0.67014 0.58333 C 0.67379 0.59028 0.67726 0.59768 0.68108 0.6044 C 0.68282 0.60764 0.68369 0.61157 0.68594 0.61435 C 0.68837 0.61736 0.69132 0.61921 0.69341 0.62245 C 0.69532 0.62546 0.69653 0.62893 0.69827 0.63217 C 0.69827 0.63241 0.7073 0.64028 0.70921 0.6419 C 0.7165 0.64838 0.72518 0.65347 0.73351 0.6581 C 0.7375 0.66042 0.74184 0.66065 0.74584 0.66296 C 0.75834 0.67014 0.74132 0.66204 0.75799 0.66944 C 0.76042 0.6706 0.76511 0.67268 0.76511 0.67292 C 0.77309 0.68009 0.78195 0.68102 0.79098 0.68426 C 0.79879 0.68727 0.80643 0.69051 0.81407 0.69398 C 0.8198 0.69653 0.82622 0.6963 0.8323 0.69722 C 0.84775 0.69954 0.8632 0.70116 0.87865 0.7037 C 0.89167 0.70324 0.90469 0.70301 0.91771 0.70208 C 0.9257 0.70162 0.93316 0.6956 0.94098 0.6956 " pathEditMode="relative" rAng="0" ptsTypes="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80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20940" cy="3579849"/>
          </a:xfrm>
        </p:spPr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dirty="0" smtClean="0"/>
              <a:t>               </a:t>
            </a:r>
            <a:r>
              <a:rPr lang="cs-CZ" sz="40900" dirty="0">
                <a:solidFill>
                  <a:srgbClr val="FF0000"/>
                </a:solidFill>
              </a:rPr>
              <a:t>9</a:t>
            </a:r>
            <a:endParaRPr lang="cs-CZ" sz="1975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8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589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8008" y="-1"/>
            <a:ext cx="4575992" cy="343780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5992" cy="34319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31994"/>
            <a:ext cx="4568009" cy="342600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8008" y="3437809"/>
            <a:ext cx="4590258" cy="3420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95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16799"/>
            <a:ext cx="3131840" cy="364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-12375"/>
            <a:ext cx="4592624" cy="34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1" y="3429000"/>
            <a:ext cx="2571749" cy="3428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04202"/>
            <a:ext cx="3528392" cy="3453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214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3905241"/>
            <a:ext cx="748883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www.bolehlav.cz/pranostiky.php?den=xx01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3"/>
              </a:rPr>
              <a:t>http://im.atlasrostlin.cz/trezalka-teckovana/126/1263-plant_main-zatwg.png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4"/>
              </a:rPr>
              <a:t>http://www.celysvet.cz/fotky/zlatobyl-obecny_1.jpg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5"/>
              </a:rPr>
              <a:t>http://www.biolib.cz/IMG/GAL/19186.jpg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6"/>
              </a:rPr>
              <a:t>http://toulky.kolas.cz/2002/polabi/kvety/02823a46.jpg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7"/>
              </a:rPr>
              <a:t>http://www.sieberz.cz/img/products/big/55907_1.jpg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2" y="1124744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3042222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8"/>
              </a:rPr>
              <a:t>http://office.microsoft.com/cs-cz/images/?</a:t>
            </a:r>
            <a:r>
              <a:rPr lang="cs-CZ" dirty="0" smtClean="0">
                <a:hlinkClick r:id="rId8"/>
              </a:rPr>
              <a:t>CTT=6&amp;ver=14&amp;app=powerpnt.exe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30580" y="1841893"/>
            <a:ext cx="36468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Báseň:      </a:t>
            </a:r>
            <a:r>
              <a:rPr lang="cs-CZ" dirty="0"/>
              <a:t>Zuzana Pospíšilová,</a:t>
            </a:r>
          </a:p>
          <a:p>
            <a:r>
              <a:rPr lang="cs-CZ" dirty="0"/>
              <a:t>                  Veršovaná encyklopedie,</a:t>
            </a:r>
          </a:p>
          <a:p>
            <a:r>
              <a:rPr lang="cs-CZ" dirty="0"/>
              <a:t>                  Portál, s.r.o., Praha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02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</TotalTime>
  <Words>160</Words>
  <Application>Microsoft Office PowerPoint</Application>
  <PresentationFormat>Předvádění na obrazovce (4:3)</PresentationFormat>
  <Paragraphs>43</Paragraphs>
  <Slides>8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 </vt:lpstr>
      <vt:lpstr>Prší-li často v září, z lesů se dlouho voda paří.</vt:lpstr>
      <vt:lpstr>                               Září</vt:lpstr>
      <vt:lpstr>Jaké číslo v kalendáři má tento měsíc?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</cp:revision>
  <dcterms:created xsi:type="dcterms:W3CDTF">2011-09-06T18:52:41Z</dcterms:created>
  <dcterms:modified xsi:type="dcterms:W3CDTF">2011-11-29T08:32:10Z</dcterms:modified>
</cp:coreProperties>
</file>