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0" r:id="rId5"/>
    <p:sldId id="261" r:id="rId6"/>
    <p:sldId id="267" r:id="rId7"/>
    <p:sldId id="262" r:id="rId8"/>
    <p:sldId id="263" r:id="rId9"/>
    <p:sldId id="264" r:id="rId10"/>
    <p:sldId id="265" r:id="rId11"/>
    <p:sldId id="266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VY_32_INOVACE_1A_03_Okolí </a:t>
          </a:r>
          <a:r>
            <a:rPr lang="cs-CZ" dirty="0" smtClean="0"/>
            <a:t>našeho města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1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1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1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Andrea Kolářová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VY_32_INOVACE_1A_03_Okolí </a:t>
          </a:r>
          <a:r>
            <a:rPr lang="cs-CZ" sz="1400" kern="1200" dirty="0" smtClean="0"/>
            <a:t>našeho města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26667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26667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26667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Prvouka 3.třída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33333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33333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33333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4000"/>
              </a:schemeClr>
            </a:gs>
            <a:gs pos="49000">
              <a:schemeClr val="accent6">
                <a:alpha val="90000"/>
                <a:hueOff val="0"/>
                <a:satOff val="0"/>
                <a:lumOff val="0"/>
                <a:alphaOff val="-40000"/>
                <a:tint val="96000"/>
                <a:shade val="84000"/>
                <a:satMod val="110000"/>
              </a:schemeClr>
            </a:gs>
            <a:gs pos="49100">
              <a:schemeClr val="accent6">
                <a:alpha val="90000"/>
                <a:hueOff val="0"/>
                <a:satOff val="0"/>
                <a:lumOff val="0"/>
                <a:alphaOff val="-40000"/>
                <a:shade val="55000"/>
                <a:satMod val="150000"/>
              </a:schemeClr>
            </a:gs>
            <a:gs pos="9200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hade val="90000"/>
                <a:satMod val="12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6">
              <a:alpha val="90000"/>
              <a:hueOff val="0"/>
              <a:satOff val="0"/>
              <a:lumOff val="0"/>
              <a:alphaOff val="-4000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3/Broumovsk%C3%A9_st%C4%9Bny_-_Skaln%C3%AD_Divadlo_panorama.jpg/800px-Broumovsk%C3%A9_st%C4%9Bny_-_Skaln%C3%AD_Divadlo_panorama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meu-police.cz/" TargetMode="Externa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6679400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seznámení s učivem o okolí našeho města. </a:t>
            </a:r>
            <a:endParaRPr lang="cs-CZ" dirty="0"/>
          </a:p>
          <a:p>
            <a:r>
              <a:rPr lang="cs-CZ" dirty="0" smtClean="0"/>
              <a:t>Žáci vidí obrázky a čtou si základní informace o památkách a přírodních zajímavostech v blízkosti svého města.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Okolí Police nad Metují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8262" y="2705072"/>
            <a:ext cx="4506385" cy="3379789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219526" y="2674132"/>
            <a:ext cx="4547997" cy="3410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331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9886" y="3717033"/>
            <a:ext cx="4805547" cy="29969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-531440"/>
            <a:ext cx="8134555" cy="2016224"/>
          </a:xfrm>
        </p:spPr>
        <p:txBody>
          <a:bodyPr/>
          <a:lstStyle/>
          <a:p>
            <a:r>
              <a:rPr lang="cs-CZ" sz="4000" dirty="0" err="1" smtClean="0">
                <a:solidFill>
                  <a:srgbClr val="C00000"/>
                </a:solidFill>
              </a:rPr>
              <a:t>Ostaš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81963" y="0"/>
            <a:ext cx="8892481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Ostaš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je stolová hora ležící dva kilometry od Police. Je to přírodní rezervace.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Na vrcholu </a:t>
            </a:r>
            <a:r>
              <a:rPr lang="cs-CZ" sz="2800" dirty="0" err="1">
                <a:solidFill>
                  <a:schemeClr val="bg2">
                    <a:lumMod val="50000"/>
                  </a:schemeClr>
                </a:solidFill>
              </a:rPr>
              <a:t>Ostaše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 se nachází vyhlídka Frýdlantská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skála.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 Na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jižním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okraji se nachází skalní bludiště s bizarními skalními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útvary a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enší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skalní město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nazývané Kočičí hrad. V minulosti  zde obyvatelé Police hledali úkryt v těžkých časech (ve válkách).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71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7396" y="4221088"/>
            <a:ext cx="3273208" cy="2454906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57962" y="2182298"/>
            <a:ext cx="5004048" cy="375303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88640"/>
            <a:ext cx="4064000" cy="30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3" y="476672"/>
            <a:ext cx="3600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Čertovo auto na </a:t>
            </a:r>
            <a:r>
              <a:rPr lang="cs-CZ" sz="2400" dirty="0" err="1" smtClean="0">
                <a:solidFill>
                  <a:srgbClr val="C00000"/>
                </a:solidFill>
              </a:rPr>
              <a:t>Ostaši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3236640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Zrádce, který podle pověsti vyzradil úkryt polických občanů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63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2108" y="346122"/>
            <a:ext cx="4271108" cy="329890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996952"/>
            <a:ext cx="2617082" cy="34894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388429"/>
            <a:ext cx="3168352" cy="422447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3528" y="330812"/>
            <a:ext cx="33123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Chatová osada </a:t>
            </a:r>
            <a:r>
              <a:rPr lang="cs-CZ" sz="2400" dirty="0" err="1" smtClean="0">
                <a:solidFill>
                  <a:srgbClr val="C00000"/>
                </a:solidFill>
              </a:rPr>
              <a:t>Ostaš</a:t>
            </a:r>
            <a:r>
              <a:rPr lang="cs-CZ" sz="2400" dirty="0" smtClean="0">
                <a:solidFill>
                  <a:srgbClr val="C00000"/>
                </a:solidFill>
              </a:rPr>
              <a:t> s kapličkou a pomníkem polického horolezce Miroslava Šmida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64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980728"/>
            <a:ext cx="7125113" cy="924475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Hvězda -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Broumovské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stěny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60648"/>
            <a:ext cx="5403850" cy="40528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348880"/>
            <a:ext cx="3936438" cy="295232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51520" y="5301208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Na Hvězdě je známá barokní kaple ve tvaru hvězdy, postavená podle plánů K. I.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</a:rPr>
              <a:t>Dientzenhofera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 a oblíbená turistická chata, postavená ve švýcarském slohu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736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2852936"/>
            <a:ext cx="5745109" cy="39641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22579"/>
            <a:ext cx="7085179" cy="176243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2263664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Kovářova rokle a skalní divadlo v Broumovských stěnách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89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C3300"/>
                </a:solidFill>
              </a:rPr>
              <a:t>Suchodolská</a:t>
            </a:r>
            <a:r>
              <a:rPr lang="cs-CZ" dirty="0" smtClean="0">
                <a:solidFill>
                  <a:srgbClr val="CC3300"/>
                </a:solidFill>
              </a:rPr>
              <a:t> kaplička</a:t>
            </a:r>
            <a:endParaRPr lang="cs-CZ" dirty="0">
              <a:solidFill>
                <a:srgbClr val="CC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807361"/>
            <a:ext cx="4464496" cy="457396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Dřevěná kaple v Ticháčkově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lese byla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postavena z darů poutníků v r. 1897 jako připomínka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zjevení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Panny Marie,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které údajně měla tehdy čtrnáctiletá Kristina </a:t>
            </a:r>
            <a:r>
              <a:rPr lang="cs-CZ" sz="2400" dirty="0" err="1">
                <a:solidFill>
                  <a:schemeClr val="tx2">
                    <a:lumMod val="50000"/>
                  </a:schemeClr>
                </a:solidFill>
              </a:rPr>
              <a:t>Ringlová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. Suchý Důl se tak stal nakrátko poutním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místem. Jezdili sem poutníci z celých Čech a byla zbudována křížová cesta. V roce 2010 tato kaplička vyhořela, ovšem téměř hned začala sbírka na výstavbu kapličky nové. Ta byla vysvěcena 6.6. 2012.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058943" y="2141857"/>
            <a:ext cx="5256584" cy="3942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51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836712"/>
            <a:ext cx="4572000" cy="3429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259973" y="1348205"/>
            <a:ext cx="5820139" cy="436510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220072" y="450986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Suchodolská</a:t>
            </a:r>
            <a:r>
              <a:rPr lang="cs-CZ" dirty="0" smtClean="0">
                <a:solidFill>
                  <a:srgbClr val="C00000"/>
                </a:solidFill>
              </a:rPr>
              <a:t> kaplička a zastavení křížové cesty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13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6275" y="316035"/>
            <a:ext cx="7125113" cy="924475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Slavný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4551" y="1368177"/>
            <a:ext cx="5403850" cy="4052888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43830" y="628008"/>
            <a:ext cx="2362808" cy="177210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1875" y="3287307"/>
            <a:ext cx="3712701" cy="298797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988889" y="3325050"/>
            <a:ext cx="3785823" cy="283936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15993" y="1124744"/>
            <a:ext cx="29600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Slavenské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>
                <a:solidFill>
                  <a:srgbClr val="C00000"/>
                </a:solidFill>
              </a:rPr>
              <a:t>hřiby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>
                <a:solidFill>
                  <a:srgbClr val="C00000"/>
                </a:solidFill>
              </a:rPr>
              <a:t>můžete spatřit v lese nad obcí Slavný. Svou podobu - podobu hřibů získaly nerovnoměrným zvětráváním.</a:t>
            </a:r>
          </a:p>
        </p:txBody>
      </p:sp>
    </p:spTree>
    <p:extLst>
      <p:ext uri="{BB962C8B-B14F-4D97-AF65-F5344CB8AC3E}">
        <p14:creationId xmlns:p14="http://schemas.microsoft.com/office/powerpoint/2010/main" val="353766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123080" cy="1123527"/>
          </a:xfrm>
        </p:spPr>
        <p:txBody>
          <a:bodyPr/>
          <a:lstStyle/>
          <a:p>
            <a:r>
              <a:rPr lang="cs-CZ" dirty="0" smtClean="0">
                <a:solidFill>
                  <a:srgbClr val="CC3300"/>
                </a:solidFill>
              </a:rPr>
              <a:t>Čertova skála</a:t>
            </a:r>
            <a:endParaRPr lang="cs-CZ" dirty="0">
              <a:solidFill>
                <a:srgbClr val="CC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9" y="1628800"/>
            <a:ext cx="3744416" cy="475252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Je to osamělý skalní útvar mezi Policí a Suchým Dolem.</a:t>
            </a:r>
          </a:p>
          <a:p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Podle legendy se tudy v srpnu roku 1425 vracel kněz Ambrož s husitským vojskem a sloužil zde slavnou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mši.</a:t>
            </a:r>
          </a:p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Podle pověsti sem skálu hodil čert, který prohrál sázku a nestihl ji donést do Suchého Dolu.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91913" y="1424778"/>
            <a:ext cx="5664629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8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1866" y="2204864"/>
            <a:ext cx="687081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C0000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C0000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C0000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C00000"/>
                </a:solidFill>
                <a:latin typeface="Arial" charset="0"/>
                <a:hlinkClick r:id="rId3"/>
              </a:rPr>
              <a:t>http://upload.wikimedia.org/wikipedia/commons/thumb/d/d3/Broumovsk%C3%A9_st%C4%9Bny_-_Skaln%C3%AD_Divadlo_panorama.jpg/800px-Broumovsk%C3%A9_st%C4%9Bny_-_</a:t>
            </a:r>
            <a:r>
              <a:rPr lang="cs-CZ" dirty="0" smtClean="0">
                <a:solidFill>
                  <a:srgbClr val="C00000"/>
                </a:solidFill>
                <a:latin typeface="Arial" charset="0"/>
                <a:hlinkClick r:id="rId3"/>
              </a:rPr>
              <a:t>Skaln%C3%AD_Divadlo_panorama.jpg</a:t>
            </a:r>
            <a:endParaRPr lang="cs-CZ" dirty="0" smtClean="0">
              <a:solidFill>
                <a:srgbClr val="C0000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C00000"/>
                </a:solidFill>
                <a:latin typeface="Arial" charset="0"/>
              </a:rPr>
              <a:t>http://upload.wikimedia.org/wikipedia/commons/thumb/a/a4/Osta%C5%A1_%2858%29.jpg/800px-Osta%C5%A1_%2858%29.jpg</a:t>
            </a:r>
            <a:endParaRPr lang="cs-CZ" dirty="0">
              <a:solidFill>
                <a:srgbClr val="C00000"/>
              </a:solidFill>
              <a:latin typeface="Arial" charset="0"/>
            </a:endParaRP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C00000"/>
                </a:solidFill>
                <a:hlinkClick r:id="rId4"/>
              </a:rPr>
              <a:t>http://office.microsoft.com</a:t>
            </a:r>
            <a:r>
              <a:rPr lang="cs-CZ" dirty="0">
                <a:solidFill>
                  <a:srgbClr val="C00000"/>
                </a:solidFill>
              </a:rPr>
              <a:t> - </a:t>
            </a:r>
            <a:r>
              <a:rPr lang="cs-CZ" dirty="0">
                <a:solidFill>
                  <a:srgbClr val="C00000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C00000"/>
                </a:solidFill>
                <a:latin typeface="Arial" charset="0"/>
              </a:rPr>
              <a:t>vlastní </a:t>
            </a:r>
            <a:r>
              <a:rPr lang="cs-CZ" dirty="0" smtClean="0">
                <a:solidFill>
                  <a:srgbClr val="C00000"/>
                </a:solidFill>
                <a:latin typeface="Arial" charset="0"/>
              </a:rPr>
              <a:t>fotografie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http://www.meu-police.cz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smtClean="0"/>
              <a:t> </a:t>
            </a:r>
            <a:endParaRPr lang="cs-CZ" dirty="0">
              <a:solidFill>
                <a:srgbClr val="C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350</TotalTime>
  <Words>315</Words>
  <Application>Microsoft Office PowerPoint</Application>
  <PresentationFormat>Předvádění na obrazovce (4:3)</PresentationFormat>
  <Paragraphs>33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Autumn</vt:lpstr>
      <vt:lpstr>Prezentace aplikace PowerPoint</vt:lpstr>
      <vt:lpstr>Anotace</vt:lpstr>
      <vt:lpstr>Okolí Police nad Metují</vt:lpstr>
      <vt:lpstr>Ostaš</vt:lpstr>
      <vt:lpstr>Prezentace aplikace PowerPoint</vt:lpstr>
      <vt:lpstr>Prezentace aplikace PowerPoint</vt:lpstr>
      <vt:lpstr>Hvězda - Broumovské  stěny</vt:lpstr>
      <vt:lpstr>Prezentace aplikace PowerPoint</vt:lpstr>
      <vt:lpstr>Suchodolská kaplička</vt:lpstr>
      <vt:lpstr>Prezentace aplikace PowerPoint</vt:lpstr>
      <vt:lpstr>Slavný</vt:lpstr>
      <vt:lpstr>Čertova skála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48</cp:revision>
  <dcterms:created xsi:type="dcterms:W3CDTF">2011-08-21T15:31:45Z</dcterms:created>
  <dcterms:modified xsi:type="dcterms:W3CDTF">2013-10-24T18:31:22Z</dcterms:modified>
</cp:coreProperties>
</file>