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VY_32_INOVACE_1A_15_Nerosty </a:t>
          </a:r>
          <a:r>
            <a:rPr lang="cs-CZ" dirty="0" smtClean="0"/>
            <a:t>a horniny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/>
            <a:t>: </a:t>
          </a:r>
          <a:r>
            <a:rPr lang="cs-CZ" sz="1700" kern="120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VY_32_INOVACE_1A_15_Nerosty </a:t>
          </a:r>
          <a:r>
            <a:rPr lang="cs-CZ" sz="1700" kern="1200" dirty="0" smtClean="0"/>
            <a:t>a horniny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Prvouka 3.třída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883870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se v prezentaci dozví,  jaký je rozdíl mezi   nerosty  a horninami.</a:t>
            </a:r>
          </a:p>
          <a:p>
            <a:r>
              <a:rPr lang="cs-CZ" dirty="0" smtClean="0"/>
              <a:t>V praktické části zakroužkují horniny a kliknutím kontrolují správnost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Nerosty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Nerosty jsou stejnorodé látky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Čisté nerosty se v přírodě nevyskytují příliš často.</a:t>
            </a:r>
          </a:p>
          <a:p>
            <a:r>
              <a:rPr lang="cs-CZ" dirty="0" smtClean="0"/>
              <a:t>Mezi nerosty patří křemen,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živec, sůl kamenná, slída,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zlato, stříbro,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drahokamy . . 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717032"/>
            <a:ext cx="4248472" cy="303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8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Sůl kamenná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Získává se těžbou v solných dolech.</a:t>
            </a:r>
          </a:p>
          <a:p>
            <a:r>
              <a:rPr lang="cs-CZ" dirty="0" smtClean="0"/>
              <a:t>Nebo vysušováním mořské vody v zátokách – </a:t>
            </a:r>
            <a:r>
              <a:rPr lang="cs-CZ" dirty="0" err="1" smtClean="0"/>
              <a:t>solinách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232" y="2564905"/>
            <a:ext cx="4325652" cy="27770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717032"/>
            <a:ext cx="2811826" cy="18722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1" y="4797153"/>
            <a:ext cx="2870177" cy="2050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77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Drahokamy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Některým vzácným nerostům říkáme drahokamy.</a:t>
            </a:r>
          </a:p>
          <a:p>
            <a:r>
              <a:rPr lang="cs-CZ" dirty="0" smtClean="0"/>
              <a:t>Nejtvrdší z nich je diamant.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ER18ZYPA\MC9004417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0151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26" y="3645024"/>
            <a:ext cx="4547682" cy="303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45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Horniny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Horniny jsou seskupení nerostů.</a:t>
            </a:r>
          </a:p>
          <a:p>
            <a:r>
              <a:rPr lang="cs-CZ" b="1" dirty="0" smtClean="0"/>
              <a:t>Horniny vyvřelé </a:t>
            </a:r>
            <a:r>
              <a:rPr lang="cs-CZ" dirty="0" smtClean="0"/>
              <a:t>– vznikaly při sopečné činnosti: žula, čedič</a:t>
            </a:r>
          </a:p>
          <a:p>
            <a:r>
              <a:rPr lang="cs-CZ" b="1" dirty="0" smtClean="0"/>
              <a:t>Horniny usazené</a:t>
            </a:r>
            <a:r>
              <a:rPr lang="cs-CZ" dirty="0" smtClean="0"/>
              <a:t> – vznikaly na dně dávných moří: pískovec, vápenec</a:t>
            </a:r>
            <a:endParaRPr lang="cs-CZ" dirty="0"/>
          </a:p>
        </p:txBody>
      </p:sp>
      <p:pic>
        <p:nvPicPr>
          <p:cNvPr id="1029" name="Picture 5" descr="C:\Users\Andrea\AppData\Local\Microsoft\Windows\Temporary Internet Files\Content.IE5\SI0Z3P59\MP9004383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115" y="4077072"/>
            <a:ext cx="3813357" cy="254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ndrea\AppData\Local\Microsoft\Windows\Temporary Internet Files\Content.IE5\KP7YBLQC\MC900282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0648"/>
            <a:ext cx="2088232" cy="162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077072"/>
            <a:ext cx="3657600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32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Názvy hornin, dej do kroužku.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6009" y="16121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Sůl kamenná,  slída, křemen, žula, živec, </a:t>
            </a:r>
          </a:p>
          <a:p>
            <a:pPr marL="0" indent="0">
              <a:buNone/>
            </a:pPr>
            <a:r>
              <a:rPr lang="cs-CZ" sz="3200" dirty="0" smtClean="0"/>
              <a:t>diamant, vápenec, pískovec, stříbro, čedič, zlato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5192897" y="1628800"/>
            <a:ext cx="891271" cy="504056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586454" y="2024845"/>
            <a:ext cx="1584176" cy="883986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869400" y="2060849"/>
            <a:ext cx="1584176" cy="811978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478601" y="2132830"/>
            <a:ext cx="1152128" cy="66796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Andrea\AppData\Local\Microsoft\Windows\Temporary Internet Files\Content.IE5\ER18ZYPA\MP9004016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7730" y="3131966"/>
            <a:ext cx="5348540" cy="3537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98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2060"/>
                </a:solidFill>
                <a:hlinkClick r:id="rId2"/>
              </a:rPr>
              <a:t>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/>
              <a:t>Učebnice prvouky 3. ročník – </a:t>
            </a:r>
            <a:r>
              <a:rPr lang="cs-CZ" dirty="0" smtClean="0"/>
              <a:t>Alter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/>
              <a:t>v</a:t>
            </a:r>
            <a:r>
              <a:rPr lang="cs-CZ" smtClean="0"/>
              <a:t>lastní </a:t>
            </a:r>
            <a:r>
              <a:rPr lang="cs-CZ" dirty="0" smtClean="0"/>
              <a:t>fotografie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Vlastní 1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FF0000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142</TotalTime>
  <Words>201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Nerosty</vt:lpstr>
      <vt:lpstr>Sůl kamenná</vt:lpstr>
      <vt:lpstr>Drahokamy</vt:lpstr>
      <vt:lpstr>Horniny</vt:lpstr>
      <vt:lpstr>Názvy hornin, dej do kroužku.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25</cp:revision>
  <dcterms:created xsi:type="dcterms:W3CDTF">2011-08-21T15:31:45Z</dcterms:created>
  <dcterms:modified xsi:type="dcterms:W3CDTF">2013-10-24T18:50:16Z</dcterms:modified>
</cp:coreProperties>
</file>