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sldIdLst>
    <p:sldId id="256" r:id="rId2"/>
    <p:sldId id="257" r:id="rId3"/>
    <p:sldId id="262" r:id="rId4"/>
    <p:sldId id="263" r:id="rId5"/>
    <p:sldId id="259" r:id="rId6"/>
    <p:sldId id="264" r:id="rId7"/>
    <p:sldId id="260" r:id="rId8"/>
    <p:sldId id="265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3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Andrea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VY_32_INOVACE_1A_14_Voda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3.třída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 dirty="0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Autor: </a:t>
          </a:r>
          <a:r>
            <a:rPr lang="cs-CZ" sz="1700" kern="1200" dirty="0" smtClean="0"/>
            <a:t>Andrea Kolářová</a:t>
          </a:r>
          <a:endParaRPr lang="cs-CZ" sz="17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VY_32_INOVACE_1A_14_Voda</a:t>
          </a:r>
          <a:endParaRPr lang="cs-CZ" sz="17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Prvouka 3.třída</a:t>
          </a:r>
          <a:endParaRPr lang="cs-CZ" sz="17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projektu</a:t>
          </a:r>
          <a:r>
            <a:rPr lang="cs-CZ" sz="1700" kern="1200" dirty="0" smtClean="0"/>
            <a:t>: CZ.1.07/1.4.00/21.1431</a:t>
          </a:r>
          <a:endParaRPr lang="cs-CZ" sz="17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76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38100" dist="38100" dir="4800000" sx="98000" sy="98000" rotWithShape="0">
            <a:srgbClr val="000000">
              <a:alpha val="3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24.10.2013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402CD3B8-8B97-4C13-ABBD-C0BF8712391E}" type="datetimeFigureOut">
              <a:rPr lang="cs-CZ" smtClean="0"/>
              <a:t>24.10.2013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63" r:id="rId5"/>
    <p:sldLayoutId id="2147483764" r:id="rId6"/>
    <p:sldLayoutId id="2147483765" r:id="rId7"/>
    <p:sldLayoutId id="2147483766" r:id="rId8"/>
    <p:sldLayoutId id="2147483767" r:id="rId9"/>
    <p:sldLayoutId id="2147483768" r:id="rId10"/>
    <p:sldLayoutId id="214748376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7/7f/Hostivice%2C_%C4%8Disti%C4%8Dka.jpg/800px-Hostivice%2C_%C4%8Disti%C4%8Dka.jpg" TargetMode="External"/><Relationship Id="rId2" Type="http://schemas.openxmlformats.org/officeDocument/2006/relationships/hyperlink" Target="http://commons.wikimedia.org/wiki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6270465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 je voda důležitá, jaké má skupenství a jak probíhá koloběh vody znázorňuje tato prezentace.</a:t>
            </a:r>
          </a:p>
          <a:p>
            <a:r>
              <a:rPr lang="cs-CZ" dirty="0" smtClean="0"/>
              <a:t>Koloběh vody by žáci měli popsat podle obrázku samostatně.</a:t>
            </a:r>
          </a:p>
          <a:p>
            <a:r>
              <a:rPr lang="cs-CZ" dirty="0" smtClean="0"/>
              <a:t>Děti doplňují neúplné věty.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Voda je nezbytnou podmínkou života na zemi.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Bez vody by nemohli žít lidé, živočichové ani rostliny.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Nejvíce vody na zemi je v mořích a oceánech.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2051" name="Picture 3" descr="C:\Users\Andrea\AppData\Local\Microsoft\Windows\Temporary Internet Files\Content.IE5\WW1TU2K2\MC9002922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09120"/>
            <a:ext cx="6408712" cy="2416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Andrea\AppData\Local\Microsoft\Windows\Temporary Internet Files\Content.IE5\R4DMUWQD\MC90043258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-15775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C:\Users\Andrea\AppData\Local\Microsoft\Windows\Temporary Internet Files\Content.IE5\R4DMUWQD\MC90043258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-157755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02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158771" y="62895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Skupenství vody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06320"/>
            <a:ext cx="7030385" cy="4077184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kapalné – voda</a:t>
            </a:r>
          </a:p>
          <a:p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pevné – led, sníh, kroupy</a:t>
            </a:r>
          </a:p>
          <a:p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lynné – pára 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Andrea\AppData\Local\Microsoft\Windows\Temporary Internet Files\Content.IE5\R4DMUWQD\MC90044175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033" y="210968"/>
            <a:ext cx="172819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ndrea\AppData\Local\Microsoft\Windows\Temporary Internet Files\Content.IE5\ZVG3KFS6\MC9004417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9841" y="1051012"/>
            <a:ext cx="1441884" cy="1441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ndrea\AppData\Local\Microsoft\Windows\Temporary Internet Files\Content.IE5\WW1TU2K2\MC9003535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0163" y="2557849"/>
            <a:ext cx="1491945" cy="1890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Andrea\AppData\Local\Microsoft\Windows\Temporary Internet Files\Content.IE5\R4DMUWQD\MC90040780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0975" y="3040062"/>
            <a:ext cx="1841500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Andrea\AppData\Local\Microsoft\Windows\Temporary Internet Files\Content.IE5\ZVG3KFS6\MC90035130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966" y="4811200"/>
            <a:ext cx="1275030" cy="1789568"/>
          </a:xfrm>
          <a:prstGeom prst="rect">
            <a:avLst/>
          </a:prstGeom>
          <a:noFill/>
          <a:scene3d>
            <a:camera prst="orthographicFront">
              <a:rot lat="0" lon="10800000" rev="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hnutá šipka nahoru 5"/>
          <p:cNvSpPr/>
          <p:nvPr/>
        </p:nvSpPr>
        <p:spPr>
          <a:xfrm>
            <a:off x="3371947" y="3882833"/>
            <a:ext cx="3687050" cy="72094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hnutá šipka nahoru 11"/>
          <p:cNvSpPr/>
          <p:nvPr/>
        </p:nvSpPr>
        <p:spPr>
          <a:xfrm>
            <a:off x="3048000" y="2147455"/>
            <a:ext cx="3952975" cy="778558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hnutá šipka nahoru 12"/>
          <p:cNvSpPr/>
          <p:nvPr/>
        </p:nvSpPr>
        <p:spPr>
          <a:xfrm>
            <a:off x="3386336" y="4032535"/>
            <a:ext cx="2178744" cy="72094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>
            <a:off x="2692197" y="5589240"/>
            <a:ext cx="2971643" cy="72094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hnutá šipka nahoru 14"/>
          <p:cNvSpPr/>
          <p:nvPr/>
        </p:nvSpPr>
        <p:spPr>
          <a:xfrm>
            <a:off x="3287576" y="2132425"/>
            <a:ext cx="2376264" cy="720942"/>
          </a:xfrm>
          <a:prstGeom prst="curved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2397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2" grpId="0" animBg="1"/>
      <p:bldP spid="13" grpId="0" animBg="1"/>
      <p:bldP spid="1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Koloběh vody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63040" y="1772816"/>
            <a:ext cx="6196405" cy="3950253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ct val="0"/>
              </a:spcBef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   Voda </a:t>
            </a:r>
            <a:r>
              <a:rPr lang="cs-CZ" b="1" dirty="0">
                <a:solidFill>
                  <a:srgbClr val="7030A0"/>
                </a:solidFill>
              </a:rPr>
              <a:t>se vypařuje z vodních toků, oceánů a nádrží. </a:t>
            </a:r>
            <a:r>
              <a:rPr lang="cs-CZ" b="1" dirty="0" smtClean="0">
                <a:solidFill>
                  <a:srgbClr val="7030A0"/>
                </a:solidFill>
              </a:rPr>
              <a:t>Tvoří se z ní mraky.</a:t>
            </a:r>
          </a:p>
          <a:p>
            <a:pPr>
              <a:spcBef>
                <a:spcPct val="0"/>
              </a:spcBef>
              <a:buNone/>
              <a:defRPr/>
            </a:pPr>
            <a:endParaRPr lang="cs-CZ" b="1" dirty="0">
              <a:solidFill>
                <a:srgbClr val="7030A0"/>
              </a:solidFill>
            </a:endParaRPr>
          </a:p>
          <a:p>
            <a:pPr>
              <a:spcBef>
                <a:spcPct val="0"/>
              </a:spcBef>
              <a:buNone/>
              <a:defRPr/>
            </a:pPr>
            <a:endParaRPr lang="cs-CZ" b="1" dirty="0">
              <a:solidFill>
                <a:srgbClr val="7030A0"/>
              </a:solidFill>
            </a:endParaRPr>
          </a:p>
          <a:p>
            <a:pPr>
              <a:spcBef>
                <a:spcPct val="0"/>
              </a:spcBef>
              <a:defRPr/>
            </a:pPr>
            <a:r>
              <a:rPr lang="cs-CZ" b="1" dirty="0">
                <a:solidFill>
                  <a:srgbClr val="7030A0"/>
                </a:solidFill>
              </a:rPr>
              <a:t>Po zkapalnění páry se voda dostane zpět na zem ve formě deště a sněhu.</a:t>
            </a:r>
          </a:p>
          <a:p>
            <a:pPr>
              <a:spcBef>
                <a:spcPct val="0"/>
              </a:spcBef>
              <a:buNone/>
              <a:defRPr/>
            </a:pPr>
            <a:endParaRPr lang="cs-CZ" b="1" dirty="0">
              <a:solidFill>
                <a:srgbClr val="7030A0"/>
              </a:solidFill>
            </a:endParaRPr>
          </a:p>
          <a:p>
            <a:pPr>
              <a:spcBef>
                <a:spcPct val="0"/>
              </a:spcBef>
              <a:defRPr/>
            </a:pPr>
            <a:r>
              <a:rPr lang="cs-CZ" b="1" dirty="0">
                <a:solidFill>
                  <a:srgbClr val="7030A0"/>
                </a:solidFill>
              </a:rPr>
              <a:t>Pak se voda hromadí a odtéká nebo se vsakuje pod zemský povrch a vytváří podzemní </a:t>
            </a:r>
            <a:r>
              <a:rPr lang="cs-CZ" b="1" dirty="0" smtClean="0">
                <a:solidFill>
                  <a:srgbClr val="7030A0"/>
                </a:solidFill>
              </a:rPr>
              <a:t>voda.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s-CZ" b="1" dirty="0" smtClean="0">
                <a:solidFill>
                  <a:srgbClr val="7030A0"/>
                </a:solidFill>
              </a:rPr>
              <a:t> </a:t>
            </a:r>
          </a:p>
          <a:p>
            <a:pPr>
              <a:spcBef>
                <a:spcPct val="0"/>
              </a:spcBef>
              <a:defRPr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spcBef>
                <a:spcPct val="0"/>
              </a:spcBef>
              <a:buNone/>
              <a:defRPr/>
            </a:pPr>
            <a:endParaRPr lang="cs-CZ" b="1" dirty="0" smtClean="0">
              <a:solidFill>
                <a:srgbClr val="7030A0"/>
              </a:solidFill>
            </a:endParaRPr>
          </a:p>
          <a:p>
            <a:pPr marL="0" indent="0">
              <a:spcBef>
                <a:spcPct val="0"/>
              </a:spcBef>
              <a:buNone/>
              <a:defRPr/>
            </a:pPr>
            <a:endParaRPr lang="cs-CZ" b="1" dirty="0">
              <a:solidFill>
                <a:srgbClr val="7030A0"/>
              </a:solidFill>
            </a:endParaRPr>
          </a:p>
          <a:p>
            <a:pPr marL="0" indent="0">
              <a:spcBef>
                <a:spcPct val="0"/>
              </a:spcBef>
              <a:buNone/>
              <a:defRPr/>
            </a:pP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1031" name="Picture 7" descr="C:\Users\Andrea\AppData\Local\Microsoft\Windows\Temporary Internet Files\Content.IE5\L1N36Z8W\MC9001009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088263"/>
            <a:ext cx="1541215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ndrea\AppData\Local\Microsoft\Windows\Temporary Internet Files\Content.IE5\WW1TU2K2\MC90010095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3" y="4815070"/>
            <a:ext cx="3291416" cy="1861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ndrea\AppData\Local\Microsoft\Windows\Temporary Internet Files\Content.IE5\WW1TU2K2\MC9001009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927" y="5229200"/>
            <a:ext cx="2421873" cy="1273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ndrea\AppData\Local\Microsoft\Windows\Temporary Internet Files\Content.IE5\ZVG3KFS6\MC9001009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628800"/>
            <a:ext cx="149121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7372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koloběh vody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2060848"/>
            <a:ext cx="8000247" cy="4536504"/>
          </a:xfrm>
        </p:spPr>
      </p:pic>
    </p:spTree>
    <p:extLst>
      <p:ext uri="{BB962C8B-B14F-4D97-AF65-F5344CB8AC3E}">
        <p14:creationId xmlns:p14="http://schemas.microsoft.com/office/powerpoint/2010/main" val="629728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95023" y="116632"/>
            <a:ext cx="6965245" cy="1903435"/>
          </a:xfrm>
        </p:spPr>
        <p:txBody>
          <a:bodyPr/>
          <a:lstStyle/>
          <a:p>
            <a:r>
              <a:rPr lang="cs-CZ" dirty="0" smtClean="0"/>
              <a:t>Čističky odpadních vod</a:t>
            </a:r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56792"/>
            <a:ext cx="6980525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2564904"/>
            <a:ext cx="4578424" cy="34338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829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ndrea\AppData\Local\Microsoft\Windows\Temporary Internet Files\Content.IE5\858SS3H0\MP90043314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174" y="3324804"/>
            <a:ext cx="5197376" cy="3464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samostatně.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Voda je nezbytnou podmínkou života na zemi.</a:t>
            </a:r>
          </a:p>
          <a:p>
            <a:r>
              <a:rPr lang="cs-CZ" dirty="0">
                <a:solidFill>
                  <a:srgbClr val="00B050"/>
                </a:solidFill>
              </a:rPr>
              <a:t>Bez vody by nemohli žít lidé, živočichové ani rostliny.</a:t>
            </a:r>
          </a:p>
          <a:p>
            <a:r>
              <a:rPr lang="cs-CZ" dirty="0">
                <a:solidFill>
                  <a:srgbClr val="00B050"/>
                </a:solidFill>
              </a:rPr>
              <a:t>Nejvíce vody na zemi je v mořích a oceánech.</a:t>
            </a:r>
          </a:p>
        </p:txBody>
      </p:sp>
      <p:sp>
        <p:nvSpPr>
          <p:cNvPr id="4" name="Mrak 3"/>
          <p:cNvSpPr/>
          <p:nvPr/>
        </p:nvSpPr>
        <p:spPr>
          <a:xfrm>
            <a:off x="6588224" y="2060848"/>
            <a:ext cx="1152128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5508104" y="2904340"/>
            <a:ext cx="1080120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5911819" y="3695894"/>
            <a:ext cx="1064777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4207799" y="3356991"/>
            <a:ext cx="1296144" cy="452441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029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1" dur="indefinite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2" dur="indefinite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fr-FR" dirty="0">
                <a:solidFill>
                  <a:srgbClr val="002060"/>
                </a:solidFill>
                <a:latin typeface="Arial" charset="0"/>
                <a:hlinkClick r:id="rId2"/>
              </a:rPr>
              <a:t>http://commons.wikimedia.org/wiki</a:t>
            </a:r>
            <a:r>
              <a:rPr lang="cs-CZ" dirty="0">
                <a:solidFill>
                  <a:srgbClr val="002060"/>
                </a:solidFill>
                <a:latin typeface="Arial" charset="0"/>
              </a:rPr>
              <a:t> - otevřená </a:t>
            </a:r>
            <a:r>
              <a:rPr lang="cs-CZ" dirty="0" smtClean="0">
                <a:solidFill>
                  <a:srgbClr val="002060"/>
                </a:solidFill>
                <a:latin typeface="Arial" charset="0"/>
              </a:rPr>
              <a:t>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latin typeface="Arial" charset="0"/>
                <a:hlinkClick r:id="rId3"/>
              </a:rPr>
              <a:t>http://upload.wikimedia.org/wikipedia/commons/thumb/7/7f/Hostivice%2C_%C4%8Disti%C4%8Dka.jpg/800px-Hostivice%2C_%</a:t>
            </a:r>
            <a:r>
              <a:rPr lang="cs-CZ" dirty="0" smtClean="0">
                <a:solidFill>
                  <a:srgbClr val="002060"/>
                </a:solidFill>
                <a:latin typeface="Arial" charset="0"/>
                <a:hlinkClick r:id="rId3"/>
              </a:rPr>
              <a:t>C4%8Disti%C4%8Dka.jpg</a:t>
            </a:r>
            <a:endParaRPr lang="cs-CZ" dirty="0" smtClean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>
                <a:solidFill>
                  <a:srgbClr val="002060"/>
                </a:solidFill>
                <a:latin typeface="Arial" charset="0"/>
              </a:rPr>
              <a:t>http://upload.wikimedia.org/wikipedia/commons/thumb/4/48/Usimbishaji_kreislauf.PNG/800px-Usimbishaji_kreislauf.PNG</a:t>
            </a:r>
            <a:endParaRPr lang="cs-CZ" dirty="0">
              <a:solidFill>
                <a:srgbClr val="002060"/>
              </a:solidFill>
              <a:latin typeface="Arial" charset="0"/>
            </a:endParaRP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>
                <a:solidFill>
                  <a:srgbClr val="002060"/>
                </a:solidFill>
                <a:hlinkClick r:id="rId4"/>
              </a:rPr>
              <a:t>http://office.microsoft.com</a:t>
            </a:r>
            <a:r>
              <a:rPr lang="cs-CZ" dirty="0">
                <a:solidFill>
                  <a:srgbClr val="002060"/>
                </a:solidFill>
              </a:rPr>
              <a:t> - </a:t>
            </a:r>
            <a:r>
              <a:rPr lang="cs-CZ" dirty="0">
                <a:solidFill>
                  <a:prstClr val="black"/>
                </a:solidFill>
                <a:latin typeface="Arial" charset="0"/>
              </a:rPr>
              <a:t>otevřená galerie</a:t>
            </a:r>
          </a:p>
          <a:p>
            <a:pPr marL="266700" indent="-266700" fontAlgn="base">
              <a:spcAft>
                <a:spcPct val="0"/>
              </a:spcAft>
              <a:buFont typeface="Arial" pitchFamily="34" charset="0"/>
              <a:buChar char="•"/>
            </a:pPr>
            <a:r>
              <a:rPr lang="cs-CZ" dirty="0"/>
              <a:t>Učebnice prvouky 3. ročník – Alter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Vlastní 4">
      <a:dk1>
        <a:srgbClr val="7030A0"/>
      </a:dk1>
      <a:lt1>
        <a:sysClr val="window" lastClr="FFFFFF"/>
      </a:lt1>
      <a:dk2>
        <a:srgbClr val="0070C0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11B2EB"/>
      </a:accent5>
      <a:accent6>
        <a:srgbClr val="BEEBDF"/>
      </a:accent6>
      <a:hlink>
        <a:srgbClr val="56C7AA"/>
      </a:hlink>
      <a:folHlink>
        <a:srgbClr val="59A8D1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116</TotalTime>
  <Words>229</Words>
  <Application>Microsoft Office PowerPoint</Application>
  <PresentationFormat>Předvádění na obrazovce (4:3)</PresentationFormat>
  <Paragraphs>45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Špendlík</vt:lpstr>
      <vt:lpstr>Prezentace aplikace PowerPoint</vt:lpstr>
      <vt:lpstr>Anotace</vt:lpstr>
      <vt:lpstr>Voda</vt:lpstr>
      <vt:lpstr>Skupenství vody </vt:lpstr>
      <vt:lpstr>Koloběh vody</vt:lpstr>
      <vt:lpstr>Popiš koloběh vody</vt:lpstr>
      <vt:lpstr>Čističky odpadních vod</vt:lpstr>
      <vt:lpstr>Doplň samostatně.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Andrea</cp:lastModifiedBy>
  <cp:revision>23</cp:revision>
  <dcterms:created xsi:type="dcterms:W3CDTF">2011-08-21T15:31:45Z</dcterms:created>
  <dcterms:modified xsi:type="dcterms:W3CDTF">2013-10-24T18:46:00Z</dcterms:modified>
</cp:coreProperties>
</file>