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595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</a:t>
          </a:r>
          <a:r>
            <a:rPr lang="cs-CZ" dirty="0" smtClean="0"/>
            <a:t>45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Samohláska u ú ů U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Y="-2430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01EA9D24-82B6-4A76-8588-41BE7EE98D5B}" type="presOf" srcId="{6B0205A6-422D-4956-AD89-0CEBCAE4530D}" destId="{B1DDF1AD-3BC2-43B8-A8D0-A33120EFAF7C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D0495F74-D854-46BC-83CF-BAA21C2A2B39}" type="presOf" srcId="{39F8B381-5807-488E-AC22-73DD4140ED4A}" destId="{612116FE-9061-44B1-A457-8F1AFBD162E0}" srcOrd="0" destOrd="0" presId="urn:microsoft.com/office/officeart/2005/8/layout/vList2"/>
    <dgm:cxn modelId="{C7E836E5-430C-41C8-AF8B-13858AD34D6B}" type="presOf" srcId="{EBC41103-E2E5-4D48-9B4B-425520D3D098}" destId="{97CBBA99-26B9-4E2D-BA76-BF47FEBF0134}" srcOrd="0" destOrd="0" presId="urn:microsoft.com/office/officeart/2005/8/layout/vList2"/>
    <dgm:cxn modelId="{0E7A8D35-B9E3-44C6-B8F7-6902B95CD534}" type="presOf" srcId="{FBBFC3EA-9D9D-4F3A-BEA6-9C2C0E46BF20}" destId="{ACAD381E-21DC-4C07-8FDD-119C2EC3BB2E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57D1699-07E3-45DD-80B1-D1E727A379A5}" type="presOf" srcId="{445C7998-7549-48B0-BD68-D4F0167F02E5}" destId="{7B541546-39A7-4633-AED0-6028788110D7}" srcOrd="0" destOrd="0" presId="urn:microsoft.com/office/officeart/2005/8/layout/vList2"/>
    <dgm:cxn modelId="{4CBDAAAD-4BCF-4336-BB5C-1D7CC50E2A7F}" type="presOf" srcId="{C73C7642-F245-4585-8F88-243F9FAEF6CA}" destId="{1C4BCB69-D3A6-4CCF-9871-D9B9359B8159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C245F40C-D941-4D67-B241-C860AF911F3E}" type="presParOf" srcId="{612116FE-9061-44B1-A457-8F1AFBD162E0}" destId="{7B541546-39A7-4633-AED0-6028788110D7}" srcOrd="0" destOrd="0" presId="urn:microsoft.com/office/officeart/2005/8/layout/vList2"/>
    <dgm:cxn modelId="{FE78A1B7-CD87-4A45-A4B5-0FB49E56C9DC}" type="presParOf" srcId="{612116FE-9061-44B1-A457-8F1AFBD162E0}" destId="{9B9314F6-85CC-4C49-B24D-6AF5DF05D800}" srcOrd="1" destOrd="0" presId="urn:microsoft.com/office/officeart/2005/8/layout/vList2"/>
    <dgm:cxn modelId="{830C6FC1-A489-413F-9E70-FC9FBA15B524}" type="presParOf" srcId="{612116FE-9061-44B1-A457-8F1AFBD162E0}" destId="{ACAD381E-21DC-4C07-8FDD-119C2EC3BB2E}" srcOrd="2" destOrd="0" presId="urn:microsoft.com/office/officeart/2005/8/layout/vList2"/>
    <dgm:cxn modelId="{399AD694-A26C-479F-B6E3-2512DAEC1698}" type="presParOf" srcId="{612116FE-9061-44B1-A457-8F1AFBD162E0}" destId="{208194AD-7544-4854-B7A4-4A67E5453B54}" srcOrd="3" destOrd="0" presId="urn:microsoft.com/office/officeart/2005/8/layout/vList2"/>
    <dgm:cxn modelId="{2B7FC240-AC97-4DE8-9489-85DC5176CB35}" type="presParOf" srcId="{612116FE-9061-44B1-A457-8F1AFBD162E0}" destId="{1C4BCB69-D3A6-4CCF-9871-D9B9359B8159}" srcOrd="4" destOrd="0" presId="urn:microsoft.com/office/officeart/2005/8/layout/vList2"/>
    <dgm:cxn modelId="{54179170-573E-4033-9104-92E51FEC93B8}" type="presParOf" srcId="{612116FE-9061-44B1-A457-8F1AFBD162E0}" destId="{34DE5943-AAB5-4DC3-B765-99B35FCB6ECD}" srcOrd="5" destOrd="0" presId="urn:microsoft.com/office/officeart/2005/8/layout/vList2"/>
    <dgm:cxn modelId="{C5CF66A9-0C65-48A5-92B7-7478F722A92F}" type="presParOf" srcId="{612116FE-9061-44B1-A457-8F1AFBD162E0}" destId="{97CBBA99-26B9-4E2D-BA76-BF47FEBF0134}" srcOrd="6" destOrd="0" presId="urn:microsoft.com/office/officeart/2005/8/layout/vList2"/>
    <dgm:cxn modelId="{61E29939-D1C4-4785-BD5A-2C2C59151CAF}" type="presParOf" srcId="{612116FE-9061-44B1-A457-8F1AFBD162E0}" destId="{9A22653A-B2DB-4D9E-A633-AD2EC219A723}" srcOrd="7" destOrd="0" presId="urn:microsoft.com/office/officeart/2005/8/layout/vList2"/>
    <dgm:cxn modelId="{90F4214D-D8A1-4686-8F01-D0384AC7E440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34438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42151" y="76589"/>
        <a:ext cx="7150456" cy="779158"/>
      </dsp:txXfrm>
    </dsp:sp>
    <dsp:sp modelId="{ACAD381E-21DC-4C07-8FDD-119C2EC3BB2E}">
      <dsp:nvSpPr>
        <dsp:cNvPr id="0" name=""/>
        <dsp:cNvSpPr/>
      </dsp:nvSpPr>
      <dsp:spPr>
        <a:xfrm>
          <a:off x="0" y="962336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8464"/>
                <a:satOff val="-10113"/>
                <a:lumOff val="1839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138464"/>
                <a:satOff val="-10113"/>
                <a:lumOff val="1839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138464"/>
                <a:satOff val="-10113"/>
                <a:lumOff val="1839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</a:t>
          </a:r>
          <a:r>
            <a:rPr lang="cs-CZ" sz="1800" kern="1200" smtClean="0"/>
            <a:t>: Mgr. </a:t>
          </a:r>
          <a:r>
            <a:rPr lang="cs-CZ" sz="1800" kern="1200" dirty="0" smtClean="0"/>
            <a:t>Vlasta Šujanová</a:t>
          </a:r>
          <a:endParaRPr lang="cs-CZ" sz="1800" kern="1200" dirty="0"/>
        </a:p>
      </dsp:txBody>
      <dsp:txXfrm>
        <a:off x="42151" y="1004487"/>
        <a:ext cx="7150456" cy="779158"/>
      </dsp:txXfrm>
    </dsp:sp>
    <dsp:sp modelId="{1C4BCB69-D3A6-4CCF-9871-D9B9359B8159}">
      <dsp:nvSpPr>
        <dsp:cNvPr id="0" name=""/>
        <dsp:cNvSpPr/>
      </dsp:nvSpPr>
      <dsp:spPr>
        <a:xfrm>
          <a:off x="0" y="1877635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6929"/>
                <a:satOff val="-20226"/>
                <a:lumOff val="36779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276929"/>
                <a:satOff val="-20226"/>
                <a:lumOff val="36779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276929"/>
                <a:satOff val="-20226"/>
                <a:lumOff val="36779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Samohláska u ú ů U</a:t>
          </a:r>
          <a:endParaRPr lang="cs-CZ" sz="1800" kern="1200" dirty="0"/>
        </a:p>
      </dsp:txBody>
      <dsp:txXfrm>
        <a:off x="42151" y="1919786"/>
        <a:ext cx="7150456" cy="779158"/>
      </dsp:txXfrm>
    </dsp:sp>
    <dsp:sp modelId="{97CBBA99-26B9-4E2D-BA76-BF47FEBF0134}">
      <dsp:nvSpPr>
        <dsp:cNvPr id="0" name=""/>
        <dsp:cNvSpPr/>
      </dsp:nvSpPr>
      <dsp:spPr>
        <a:xfrm>
          <a:off x="0" y="2792936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6929"/>
                <a:satOff val="-20226"/>
                <a:lumOff val="36779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276929"/>
                <a:satOff val="-20226"/>
                <a:lumOff val="36779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276929"/>
                <a:satOff val="-20226"/>
                <a:lumOff val="36779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 : </a:t>
          </a:r>
          <a:r>
            <a:rPr lang="cs-CZ" sz="1800" kern="1200" dirty="0" smtClean="0"/>
            <a:t>45</a:t>
          </a:r>
          <a:endParaRPr lang="cs-CZ" sz="1800" kern="1200" dirty="0"/>
        </a:p>
      </dsp:txBody>
      <dsp:txXfrm>
        <a:off x="42151" y="2835087"/>
        <a:ext cx="7150456" cy="779158"/>
      </dsp:txXfrm>
    </dsp:sp>
    <dsp:sp modelId="{B1DDF1AD-3BC2-43B8-A8D0-A33120EFAF7C}">
      <dsp:nvSpPr>
        <dsp:cNvPr id="0" name=""/>
        <dsp:cNvSpPr/>
      </dsp:nvSpPr>
      <dsp:spPr>
        <a:xfrm>
          <a:off x="0" y="3708235"/>
          <a:ext cx="7234758" cy="8634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8464"/>
                <a:satOff val="-10113"/>
                <a:lumOff val="18390"/>
                <a:alphaOff val="0"/>
                <a:tint val="62000"/>
                <a:satMod val="180000"/>
              </a:schemeClr>
            </a:gs>
            <a:gs pos="65000">
              <a:schemeClr val="accent1">
                <a:shade val="50000"/>
                <a:hueOff val="138464"/>
                <a:satOff val="-10113"/>
                <a:lumOff val="18390"/>
                <a:alphaOff val="0"/>
                <a:tint val="32000"/>
                <a:satMod val="250000"/>
              </a:schemeClr>
            </a:gs>
            <a:gs pos="100000">
              <a:schemeClr val="accent1">
                <a:shade val="50000"/>
                <a:hueOff val="138464"/>
                <a:satOff val="-10113"/>
                <a:lumOff val="1839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24.2.2013 </a:t>
          </a:r>
          <a:endParaRPr lang="cs-CZ" sz="1800" kern="1200" dirty="0"/>
        </a:p>
      </dsp:txBody>
      <dsp:txXfrm>
        <a:off x="42151" y="3750386"/>
        <a:ext cx="7150456" cy="7791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352FEEC-6806-43FD-B03D-11A00AA0E8F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241EF3E-1A5C-4C0B-8478-DB8EE37CD2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52FEEC-6806-43FD-B03D-11A00AA0E8F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1EF3E-1A5C-4C0B-8478-DB8EE37CD2A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52FEEC-6806-43FD-B03D-11A00AA0E8F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1EF3E-1A5C-4C0B-8478-DB8EE37CD2A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52FEEC-6806-43FD-B03D-11A00AA0E8F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1EF3E-1A5C-4C0B-8478-DB8EE37CD2A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52FEEC-6806-43FD-B03D-11A00AA0E8F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1EF3E-1A5C-4C0B-8478-DB8EE37CD2A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52FEEC-6806-43FD-B03D-11A00AA0E8F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1EF3E-1A5C-4C0B-8478-DB8EE37CD2A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52FEEC-6806-43FD-B03D-11A00AA0E8F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1EF3E-1A5C-4C0B-8478-DB8EE37CD2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352FEEC-6806-43FD-B03D-11A00AA0E8F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1EF3E-1A5C-4C0B-8478-DB8EE37CD2A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352FEEC-6806-43FD-B03D-11A00AA0E8F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241EF3E-1A5C-4C0B-8478-DB8EE37CD2A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52FEEC-6806-43FD-B03D-11A00AA0E8F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1EF3E-1A5C-4C0B-8478-DB8EE37CD2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52FEEC-6806-43FD-B03D-11A00AA0E8F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1EF3E-1A5C-4C0B-8478-DB8EE37CD2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352FEEC-6806-43FD-B03D-11A00AA0E8F9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241EF3E-1A5C-4C0B-8478-DB8EE37CD2A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wmf"/><Relationship Id="rId7" Type="http://schemas.openxmlformats.org/officeDocument/2006/relationships/image" Target="../media/image17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11" Type="http://schemas.openxmlformats.org/officeDocument/2006/relationships/image" Target="../media/image21.png"/><Relationship Id="rId5" Type="http://schemas.openxmlformats.org/officeDocument/2006/relationships/image" Target="../media/image15.wmf"/><Relationship Id="rId10" Type="http://schemas.openxmlformats.org/officeDocument/2006/relationships/image" Target="../media/image20.wmf"/><Relationship Id="rId4" Type="http://schemas.openxmlformats.org/officeDocument/2006/relationships/image" Target="../media/image14.gif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3521829"/>
              </p:ext>
            </p:extLst>
          </p:nvPr>
        </p:nvGraphicFramePr>
        <p:xfrm>
          <a:off x="1051992" y="6908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44092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seznámení a poznávání  </a:t>
            </a:r>
            <a:r>
              <a:rPr lang="cs-CZ" dirty="0" smtClean="0"/>
              <a:t>samohlásky u ú ů U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samohláska  u </a:t>
            </a:r>
            <a:r>
              <a:rPr lang="cs-CZ" dirty="0" err="1"/>
              <a:t>U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1.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6 -7  let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46935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    U   O     A       L    M    E        P       S</a:t>
            </a:r>
          </a:p>
          <a:p>
            <a:r>
              <a:rPr lang="cs-CZ" dirty="0" smtClean="0">
                <a:latin typeface="Arial Black" panose="020B0A04020102020204" pitchFamily="34" charset="0"/>
              </a:rPr>
              <a:t>c     k     e    u     j    a    p      k    u    i</a:t>
            </a:r>
          </a:p>
          <a:p>
            <a:r>
              <a:rPr lang="cs-CZ" dirty="0" smtClean="0">
                <a:latin typeface="Berlin Sans FB Demi" panose="020E0802020502020306" pitchFamily="34" charset="0"/>
              </a:rPr>
              <a:t>N        J       S      O      U     M      A      P     E         U</a:t>
            </a:r>
          </a:p>
          <a:p>
            <a:r>
              <a:rPr lang="cs-CZ" dirty="0" smtClean="0">
                <a:latin typeface="Batang" panose="02030600000101010101" pitchFamily="18" charset="-127"/>
                <a:ea typeface="Batang" panose="02030600000101010101" pitchFamily="18" charset="-127"/>
              </a:rPr>
              <a:t>v     i     p    u      m      a       ú    g    k      r</a:t>
            </a:r>
          </a:p>
          <a:p>
            <a:r>
              <a:rPr lang="cs-CZ" dirty="0" smtClean="0">
                <a:latin typeface="Bodoni MT Black" panose="02070A03080606020203" pitchFamily="18" charset="0"/>
                <a:ea typeface="Batang" panose="02030600000101010101" pitchFamily="18" charset="-127"/>
              </a:rPr>
              <a:t>J     B      U   M        G        Ú       E     </a:t>
            </a:r>
          </a:p>
          <a:p>
            <a:r>
              <a:rPr lang="cs-CZ" dirty="0" smtClean="0">
                <a:latin typeface="Batang" panose="02030600000101010101" pitchFamily="18" charset="-127"/>
                <a:ea typeface="Batang" panose="02030600000101010101" pitchFamily="18" charset="-127"/>
              </a:rPr>
              <a:t>m      i       p    ů       h          o     t       ú</a:t>
            </a:r>
          </a:p>
          <a:p>
            <a:r>
              <a:rPr lang="cs-CZ" dirty="0" smtClean="0">
                <a:latin typeface="Britannic Bold" panose="020B0903060703020204" pitchFamily="34" charset="0"/>
                <a:ea typeface="Batang" panose="02030600000101010101" pitchFamily="18" charset="-127"/>
              </a:rPr>
              <a:t>M        U    B        Ú      C       E      A       L</a:t>
            </a:r>
          </a:p>
          <a:p>
            <a:r>
              <a:rPr lang="cs-CZ" dirty="0" smtClean="0">
                <a:latin typeface="Bodoni MT Black" panose="02070A03080606020203" pitchFamily="18" charset="0"/>
                <a:ea typeface="Batang" panose="02030600000101010101" pitchFamily="18" charset="-127"/>
              </a:rPr>
              <a:t>n   k       ú      ů       b     f       k     a    e      </a:t>
            </a:r>
            <a:endParaRPr lang="cs-CZ" dirty="0">
              <a:latin typeface="Bodoni MT Black" panose="02070A03080606020203" pitchFamily="18" charset="0"/>
              <a:ea typeface="Batang" panose="02030600000101010101" pitchFamily="18" charset="-127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 písmena   </a:t>
            </a:r>
            <a:r>
              <a:rPr lang="cs-CZ" sz="4400" dirty="0" smtClean="0">
                <a:solidFill>
                  <a:srgbClr val="FF0000"/>
                </a:solidFill>
              </a:rPr>
              <a:t>U ú ů u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0MGM\AppData\Local\Microsoft\Windows\Temporary Internet Files\Content.IE5\UQE9O76T\MC9002152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625" y="4705350"/>
            <a:ext cx="2122488" cy="186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066042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uhlí     stavení      pravítko     úhelník</a:t>
            </a:r>
          </a:p>
          <a:p>
            <a:r>
              <a:rPr lang="cs-CZ" dirty="0" smtClean="0">
                <a:latin typeface="Bodoni MT Black" panose="02070A03080606020203" pitchFamily="18" charset="0"/>
              </a:rPr>
              <a:t>STŮL      BUK       NOVINY     ZÍTRA</a:t>
            </a:r>
          </a:p>
          <a:p>
            <a:r>
              <a:rPr lang="cs-CZ" dirty="0" smtClean="0">
                <a:latin typeface="Britannic Bold" panose="020B0903060703020204" pitchFamily="34" charset="0"/>
              </a:rPr>
              <a:t>usínání      koukání    budova      dopis</a:t>
            </a:r>
          </a:p>
          <a:p>
            <a:r>
              <a:rPr lang="cs-CZ" dirty="0" smtClean="0">
                <a:latin typeface="BatangChe" panose="02030609000101010101" pitchFamily="49" charset="-127"/>
                <a:ea typeface="BatangChe" panose="02030609000101010101" pitchFamily="49" charset="-127"/>
              </a:rPr>
              <a:t>DŮM    USÍNÁNÍ    ÚLOHA     KOŠILE</a:t>
            </a:r>
          </a:p>
          <a:p>
            <a:r>
              <a:rPr lang="cs-CZ" dirty="0" smtClean="0">
                <a:latin typeface="Berlin Sans FB Demi" panose="020E0802020502020306" pitchFamily="34" charset="0"/>
                <a:ea typeface="BatangChe" panose="02030609000101010101" pitchFamily="49" charset="-127"/>
              </a:rPr>
              <a:t>JULEK        URŠULA        RUKA        KOLENO</a:t>
            </a:r>
          </a:p>
          <a:p>
            <a:r>
              <a:rPr lang="cs-CZ" dirty="0" smtClean="0">
                <a:latin typeface="Bookman Old Style" panose="02050604050505020204" pitchFamily="18" charset="0"/>
                <a:ea typeface="BatangChe" panose="02030609000101010101" pitchFamily="49" charset="-127"/>
              </a:rPr>
              <a:t>kouzelník     kudlička        zuby      šíp</a:t>
            </a:r>
          </a:p>
          <a:p>
            <a:r>
              <a:rPr lang="cs-CZ" dirty="0" smtClean="0">
                <a:latin typeface="Impact" panose="020B0806030902050204" pitchFamily="34" charset="0"/>
                <a:ea typeface="BatangChe" panose="02030609000101010101" pitchFamily="49" charset="-127"/>
              </a:rPr>
              <a:t>písmeno            váza           úprava          puntík</a:t>
            </a:r>
          </a:p>
          <a:p>
            <a:r>
              <a:rPr lang="cs-CZ" dirty="0" smtClean="0">
                <a:latin typeface="Euphemia" panose="020B0503040102020104" pitchFamily="34" charset="0"/>
                <a:ea typeface="BatangChe" panose="02030609000101010101" pitchFamily="49" charset="-127"/>
              </a:rPr>
              <a:t>UCHO      NEPOSLUCHA      ZŮSTANU</a:t>
            </a:r>
            <a:endParaRPr lang="cs-CZ" dirty="0">
              <a:latin typeface="Euphemia" panose="020B0503040102020104" pitchFamily="34" charset="0"/>
              <a:ea typeface="BatangChe" panose="02030609000101010101" pitchFamily="49" charset="-127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 písmeno 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uúů</a:t>
            </a:r>
            <a:r>
              <a:rPr lang="cs-CZ" dirty="0" smtClean="0"/>
              <a:t>  ve slovech</a:t>
            </a:r>
            <a:endParaRPr lang="cs-CZ" dirty="0"/>
          </a:p>
        </p:txBody>
      </p:sp>
      <p:pic>
        <p:nvPicPr>
          <p:cNvPr id="5122" name="Picture 2" descr="C:\Users\0MGM\AppData\Local\Microsoft\Windows\Temporary Internet Files\Content.IE5\JW0N6RMX\MC9004264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0638" y="5180013"/>
            <a:ext cx="1828800" cy="154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59059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ZAČÍNÁ NA PÍSMENO  </a:t>
            </a:r>
            <a:r>
              <a:rPr lang="cs-CZ" sz="4400" dirty="0" smtClean="0">
                <a:solidFill>
                  <a:srgbClr val="FF0000"/>
                </a:solidFill>
              </a:rPr>
              <a:t>U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0MGM\AppData\Local\Microsoft\Windows\Temporary Internet Files\Content.IE5\F5SDY0GR\MP900409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791" y="1700808"/>
            <a:ext cx="2046783" cy="2046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UQE9O76T\MC9003538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463" y="4009376"/>
            <a:ext cx="3124200" cy="292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F5SDY0GR\MC9004352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85563"/>
            <a:ext cx="1219994" cy="859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MGM\AppData\Local\Microsoft\Windows\Temporary Internet Files\Content.IE5\JW0N6RMX\MC90044040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07980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MGM\AppData\Local\Microsoft\Windows\Temporary Internet Files\Content.IE5\UQE9O76T\MC9002901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0836" y="1700808"/>
            <a:ext cx="2588590" cy="1587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MGM\AppData\Local\Microsoft\Windows\Temporary Internet Files\Content.IE5\JW0N6RMX\MC9003267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282" y="2960191"/>
            <a:ext cx="1806575" cy="157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MGM\AppData\Local\Microsoft\Windows\Temporary Internet Files\Content.IE5\JW0N6RMX\MC90023242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00" y="4721225"/>
            <a:ext cx="1212850" cy="186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JW0N6RMX\MC90025074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4384" y="4009376"/>
            <a:ext cx="2540000" cy="2446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60670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MEZI OBRÁZKY NEPATŘÍ</a:t>
            </a:r>
            <a:endParaRPr lang="cs-CZ" dirty="0"/>
          </a:p>
        </p:txBody>
      </p:sp>
      <p:pic>
        <p:nvPicPr>
          <p:cNvPr id="4098" name="Picture 2" descr="C:\Users\0MGM\AppData\Local\Microsoft\Windows\Temporary Internet Files\Content.IE5\UQE9O76T\MC9003266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25638"/>
            <a:ext cx="1811338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MGM\AppData\Local\Microsoft\Windows\Temporary Internet Files\Content.IE5\F5SDY0GR\MC9003266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850" y="1309688"/>
            <a:ext cx="1790700" cy="182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MGM\AppData\Local\Microsoft\Windows\Temporary Internet Files\Content.IE5\JW0N6RMX\MM90028351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691" y="1522187"/>
            <a:ext cx="1436918" cy="1395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MGM\AppData\Local\Microsoft\Windows\Temporary Internet Files\Content.IE5\SN7SDP56\MC9003119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9007" y="1697922"/>
            <a:ext cx="1824038" cy="125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MGM\AppData\Local\Microsoft\Windows\Temporary Internet Files\Content.IE5\JW0N6RMX\MC9004413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874" y="1616074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MGM\AppData\Local\Microsoft\Windows\Temporary Internet Files\Content.IE5\JW0N6RMX\MC90044170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149080"/>
            <a:ext cx="1524968" cy="152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0MGM\AppData\Local\Microsoft\Windows\Temporary Internet Files\Content.IE5\F5SDY0GR\MC900436906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949" y="383481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0MGM\AppData\Local\Microsoft\Windows\Temporary Internet Files\Content.IE5\UQE9O76T\MC900436910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8" y="377507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0MGM\AppData\Local\Microsoft\Windows\Temporary Internet Files\Content.IE5\JW0N6RMX\MC9000213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792" y="3855449"/>
            <a:ext cx="1433512" cy="169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0MGM\AppData\Local\Microsoft\Windows\Temporary Internet Files\Content.IE5\F5SDY0GR\MC900441719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5225" y="3645024"/>
            <a:ext cx="1639642" cy="1639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55677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 Ilustrace </a:t>
            </a:r>
            <a:r>
              <a:rPr lang="cs-CZ" dirty="0"/>
              <a:t>: </a:t>
            </a:r>
            <a:r>
              <a:rPr lang="cs-CZ" dirty="0" smtClean="0"/>
              <a:t>office.microsoft.com </a:t>
            </a:r>
          </a:p>
          <a:p>
            <a:pPr marL="109728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JW0N6RMX\MC9004280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650" y="3000375"/>
            <a:ext cx="1266825" cy="206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70814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325</TotalTime>
  <Words>235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Prezentace aplikace PowerPoint</vt:lpstr>
      <vt:lpstr>označ  písmena   U ú ů u</vt:lpstr>
      <vt:lpstr>označ písmeno U uúů  ve slovech</vt:lpstr>
      <vt:lpstr>CO ZAČÍNÁ NA PÍSMENO  U</vt:lpstr>
      <vt:lpstr>CO MEZI OBRÁZKY NEPATŘÍ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11</cp:revision>
  <dcterms:created xsi:type="dcterms:W3CDTF">2013-10-22T17:52:34Z</dcterms:created>
  <dcterms:modified xsi:type="dcterms:W3CDTF">2013-10-24T18:33:09Z</dcterms:modified>
</cp:coreProperties>
</file>