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0" r:id="rId3"/>
    <p:sldId id="261" r:id="rId4"/>
    <p:sldId id="259" r:id="rId5"/>
    <p:sldId id="263" r:id="rId6"/>
    <p:sldId id="258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C0B31D-7EC7-402B-858A-08DFC2B4E66B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FC947-DDE0-4C5D-8FAB-DAB5AA5A21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9FC947-DDE0-4C5D-8FAB-DAB5AA5A214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D42C2-2DF0-44F4-96FA-A0C7181F3884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BF7FC-6B0D-438A-BCF8-D9DA48298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Mein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</a:t>
                      </a: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Traumzimmer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Bydlení –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Mein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Traumzimmer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Konverzace na téma bydlení, procvičování podmiňovacího způsobu, příprava na ústní část maturity.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Traumzimmer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Wortschatz: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Bett                      der Schreibtisch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der Schrank                die Beleuchtung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der Computer             die Bücher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die Uhr                      der Teppich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das Poster                  der Spiegel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der Bettbezug            das Regal</a:t>
            </a: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Mein Traumzimmer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Beschreiben Sie das Zimmer </a:t>
            </a: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auf dem Bild.</a:t>
            </a:r>
          </a:p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Folgende Punkte können Ihnen dabei behilflich</a:t>
            </a:r>
          </a:p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sein: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Ausstattung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Größe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Farben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Atmosphäre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Umgebung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Mein Traumzimmer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http://media.novinky.cz/930/229302-gallery1-fypca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7620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Mein Traumzimmer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Beantworten Sie diese Fragen:</a:t>
            </a: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Wie groß wäre Ihr Zimmer?</a:t>
            </a: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Welche Farben an den Wenden möchten Sie?</a:t>
            </a: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Welche Möbel hätten Sie in Ihrem Zimmer?</a:t>
            </a: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Wie groß soll das Bett sein?</a:t>
            </a: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Wie viele a welche Elektrogeräte möchten Sie</a:t>
            </a:r>
          </a:p>
          <a:p>
            <a:pPr>
              <a:buNone/>
            </a:pP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Z.B. Laptop, Stereoanlage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…? </a:t>
            </a:r>
            <a:endParaRPr lang="cs-CZ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Was für Poster und Bilder hätten Sie gern</a:t>
            </a:r>
            <a:r>
              <a:rPr lang="de-DE" dirty="0" smtClean="0">
                <a:solidFill>
                  <a:srgbClr val="00B050"/>
                </a:solidFill>
              </a:rPr>
              <a:t>? 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smtClean="0"/>
              <a:t>Traumzimmer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Beschreiben Sie Ihr Traumzimmer in </a:t>
            </a:r>
          </a:p>
          <a:p>
            <a:pPr>
              <a:buNone/>
            </a:pPr>
            <a:r>
              <a:rPr lang="de-DE" i="1" dirty="0" smtClean="0">
                <a:latin typeface="Times New Roman" pitchFamily="18" charset="0"/>
                <a:cs typeface="Times New Roman" pitchFamily="18" charset="0"/>
              </a:rPr>
              <a:t>Konjunktiv II. Benutzen Sie diese Sätze:</a:t>
            </a:r>
          </a:p>
          <a:p>
            <a:pPr>
              <a:buNone/>
            </a:pP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Ich würde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Ich hätte gern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 in meinem Zimmer</a:t>
            </a:r>
          </a:p>
          <a:p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Für mich wäre wichtig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Mein Traumzimmer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Ergänzen Sie die richtigen Adjektivendungen: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hätte ein groß…und schön…Zimmer.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Mein Zimmer wäre modern… eingerichtet.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hätte dort weiß… Möbel, neben dem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groß…Fenster  einen Tisch mit einem neu…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Computer. An den grün…Wänden wären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bunt…Poster. Neben dem Tisch hätte ich ein groß…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Bett. Im Zimmer wäre angenehm… Atmosphäre.</a:t>
            </a: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Mein Traumzimmer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de-DE" b="1" i="1" dirty="0" smtClean="0">
                <a:latin typeface="Times New Roman" pitchFamily="18" charset="0"/>
                <a:cs typeface="Times New Roman" pitchFamily="18" charset="0"/>
              </a:rPr>
              <a:t>Lösung: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hätte ein groß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und schön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Zimmer.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Mein Zimmer wäre modern eingerichtet.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hätte dort weiß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Möbel, neben dem 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groß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Fenster einen Tisch mit einem neu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Computer. An den grün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Wänden wären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bunt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Poster. Neben dem Tisch hätte ich ein groß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Bett. Im Zimmer wäre angenehm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Atmosphäre.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literatura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MOTTA, Giorgio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kol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it-IT" i="1" dirty="0" smtClean="0">
                <a:latin typeface="Times New Roman" pitchFamily="18" charset="0"/>
                <a:cs typeface="Times New Roman" pitchFamily="18" charset="0"/>
              </a:rPr>
              <a:t>Direkt neu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Praha: Klett,2012,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 ISBN 978-80-7397-101-4.</a:t>
            </a:r>
            <a:r>
              <a:rPr lang="cs-CZ" i="1" dirty="0" smtClean="0"/>
              <a:t> </a:t>
            </a:r>
          </a:p>
          <a:p>
            <a:r>
              <a:rPr lang="cs-CZ" i="1" dirty="0" smtClean="0"/>
              <a:t>Studentský pokoj: foto JAMALL</a:t>
            </a:r>
            <a:r>
              <a:rPr lang="cs-CZ" dirty="0" smtClean="0"/>
              <a:t> [online]. 25.08.2010 [cit. 2013.10.18]. Dostupné z: http://www.novinky.</a:t>
            </a:r>
            <a:r>
              <a:rPr lang="cs-CZ" dirty="0" err="1" smtClean="0"/>
              <a:t>cz</a:t>
            </a:r>
            <a:r>
              <a:rPr lang="cs-CZ" dirty="0" smtClean="0"/>
              <a:t>/bydleni/tipy-a-trendy/209039-</a:t>
            </a:r>
            <a:r>
              <a:rPr lang="cs-CZ" dirty="0" err="1" smtClean="0"/>
              <a:t>studentsky</a:t>
            </a:r>
            <a:r>
              <a:rPr lang="cs-CZ" dirty="0" smtClean="0"/>
              <a:t>-pokoj-</a:t>
            </a:r>
            <a:r>
              <a:rPr lang="cs-CZ" dirty="0" err="1" smtClean="0"/>
              <a:t>ma</a:t>
            </a:r>
            <a:r>
              <a:rPr lang="cs-CZ" dirty="0" smtClean="0"/>
              <a:t>-byt-</a:t>
            </a:r>
            <a:r>
              <a:rPr lang="cs-CZ" dirty="0" err="1" smtClean="0"/>
              <a:t>moderni</a:t>
            </a:r>
            <a:r>
              <a:rPr lang="cs-CZ" dirty="0" smtClean="0"/>
              <a:t>-a-</a:t>
            </a:r>
            <a:r>
              <a:rPr lang="cs-CZ" dirty="0" err="1" smtClean="0"/>
              <a:t>originalni.html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390</Words>
  <Application>Microsoft Office PowerPoint</Application>
  <PresentationFormat>Předvádění na obrazovce (4:3)</PresentationFormat>
  <Paragraphs>76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Digitální učební materiál</vt:lpstr>
      <vt:lpstr>Mein Traumzimmer</vt:lpstr>
      <vt:lpstr>Mein Traumzimmer</vt:lpstr>
      <vt:lpstr>Mein Traumzimmer</vt:lpstr>
      <vt:lpstr>Mein Traumzimmer</vt:lpstr>
      <vt:lpstr>Mein Traumzimmer</vt:lpstr>
      <vt:lpstr>Mein Traumzimmer</vt:lpstr>
      <vt:lpstr>Mein Traumzimmer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Vejvodová</dc:creator>
  <cp:lastModifiedBy>siroky</cp:lastModifiedBy>
  <cp:revision>42</cp:revision>
  <dcterms:created xsi:type="dcterms:W3CDTF">2013-10-14T12:05:05Z</dcterms:created>
  <dcterms:modified xsi:type="dcterms:W3CDTF">2013-10-24T21:00:24Z</dcterms:modified>
</cp:coreProperties>
</file>