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6" r:id="rId3"/>
    <p:sldId id="269" r:id="rId4"/>
    <p:sldId id="270" r:id="rId5"/>
    <p:sldId id="257" r:id="rId6"/>
    <p:sldId id="263" r:id="rId7"/>
    <p:sldId id="264" r:id="rId8"/>
    <p:sldId id="259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FAA334-8C06-41BA-A350-028C5CA5643C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6D532-EA3A-462E-BD73-0C1BDA9C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5C738-7380-4B2B-A165-C3DA83A13DF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12D58-0781-43C8-9A98-38E318697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de-DE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Freizeit und Unterhaltung   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de-DE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Freizeit und Unterhaltung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Příprava na ústní část maturitní zkoušky . Konverzace na téma: V</a:t>
                      </a:r>
                      <a:r>
                        <a:rPr kumimoji="0" lang="de-DE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oln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ý čas a zábava. 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Freizeit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Unterhaltung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Beantworten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Fragen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nennt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Freizeit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liebsten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Ihre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Freizeit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verbracht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Wieviel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Freizeit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jeden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Welche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Hobbys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Welche Freizeitaktivitäten bevorzugen Sie?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Freizeit und Unterhaltung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de-DE" sz="3800" b="1" i="1" dirty="0" smtClean="0">
                <a:latin typeface="Times New Roman" pitchFamily="18" charset="0"/>
                <a:cs typeface="Times New Roman" pitchFamily="18" charset="0"/>
              </a:rPr>
              <a:t>Freizeitaktivitäten. Verbinden Sie</a:t>
            </a:r>
            <a:r>
              <a:rPr lang="de-DE" sz="3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fern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treiben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 Internet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ören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Bücher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          treiben</a:t>
            </a: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Sport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            sehen</a:t>
            </a: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Tennis, Fußball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surfen</a:t>
            </a: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in-</a:t>
            </a:r>
            <a:r>
              <a:rPr lang="de-DE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line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         sammeln</a:t>
            </a: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Musik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            fahren</a:t>
            </a: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Rad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              skaten</a:t>
            </a:r>
          </a:p>
          <a:p>
            <a:pPr>
              <a:buNone/>
            </a:pP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Briefmarken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lesen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Freizeit und Unterhaltung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de-DE" sz="3800" i="1" dirty="0" smtClean="0">
                <a:latin typeface="Times New Roman" pitchFamily="18" charset="0"/>
                <a:cs typeface="Times New Roman" pitchFamily="18" charset="0"/>
              </a:rPr>
              <a:t>Lösung:</a:t>
            </a: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fern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sehen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 Internet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surfen</a:t>
            </a:r>
          </a:p>
          <a:p>
            <a:pPr>
              <a:buNone/>
            </a:pP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Bücher lesen</a:t>
            </a:r>
          </a:p>
          <a:p>
            <a:pPr>
              <a:buNone/>
            </a:pP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Sport  treiben                             </a:t>
            </a:r>
          </a:p>
          <a:p>
            <a:pPr>
              <a:buNone/>
            </a:pP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Tennis, Fußball   spielen            </a:t>
            </a:r>
          </a:p>
          <a:p>
            <a:pPr>
              <a:buNone/>
            </a:pP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in-</a:t>
            </a:r>
            <a:r>
              <a:rPr lang="de-DE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line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skaten                       </a:t>
            </a:r>
          </a:p>
          <a:p>
            <a:pPr>
              <a:buNone/>
            </a:pP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Musik  hören                            </a:t>
            </a:r>
          </a:p>
          <a:p>
            <a:pPr>
              <a:buNone/>
            </a:pP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Rad fahren                                 </a:t>
            </a: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Briefmarken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sammeln               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Freizeit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Unterhaltung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Sehen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sich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Bilder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wählen Sie ein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 Bild aus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Beschreiben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Sie es.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Platz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/Ort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Personen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(Alter,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Aussehen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Kleidung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ten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Einrichtung/Hilfsmittel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Atmosphäre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Sonstiges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Freizeit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Unterhaltung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r>
              <a:rPr lang="cs-CZ" dirty="0" smtClean="0"/>
              <a:t>                                                  </a:t>
            </a:r>
            <a:endParaRPr lang="cs-CZ" dirty="0"/>
          </a:p>
        </p:txBody>
      </p:sp>
      <p:pic>
        <p:nvPicPr>
          <p:cNvPr id="22530" name="Picture 2" descr="P71715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84784"/>
            <a:ext cx="4286250" cy="3384376"/>
          </a:xfrm>
          <a:prstGeom prst="rect">
            <a:avLst/>
          </a:prstGeom>
          <a:noFill/>
        </p:spPr>
      </p:pic>
      <p:pic>
        <p:nvPicPr>
          <p:cNvPr id="22532" name="Picture 4" descr="P715126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628800"/>
            <a:ext cx="4286250" cy="32194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Freizeit und Unterhaltung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Sehen Sie die Bilder noch einmal a und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vergleichen Sie sie.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Welche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Freizeitaktivit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ät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finden Sie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interesanter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bequmer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/ langweiliger? Warum?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Welche von diesen Personen haben mehr Spaß?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Freizeit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Unterhaltung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Sprechen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über Ihre Freizeit.</a:t>
            </a:r>
          </a:p>
          <a:p>
            <a:pPr>
              <a:buNone/>
            </a:pPr>
            <a:endParaRPr lang="de-DE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Was machen Sie, wenn es schlechtes Wetter gibt?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Spielen Sie gern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Geselschaftspiele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? 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Faulenzen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Warum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Warum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nicht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MOTTA, </a:t>
            </a:r>
            <a:r>
              <a:rPr lang="cs-CZ" dirty="0" err="1" smtClean="0"/>
              <a:t>Giorgio</a:t>
            </a:r>
            <a:r>
              <a:rPr lang="cs-CZ" dirty="0" smtClean="0"/>
              <a:t>. </a:t>
            </a:r>
            <a:r>
              <a:rPr lang="cs-CZ" i="1" dirty="0" smtClean="0"/>
              <a:t>Direkt </a:t>
            </a:r>
            <a:r>
              <a:rPr lang="cs-CZ" i="1" dirty="0" err="1" smtClean="0"/>
              <a:t>neu</a:t>
            </a:r>
            <a:r>
              <a:rPr lang="cs-CZ" dirty="0" smtClean="0"/>
              <a:t>. Praha: Klett, 2011, ISBN 978-80-7397-036-9.</a:t>
            </a:r>
          </a:p>
          <a:p>
            <a:r>
              <a:rPr lang="cs-CZ" dirty="0" smtClean="0"/>
              <a:t>LESNÁ, Šárka. </a:t>
            </a:r>
            <a:r>
              <a:rPr lang="cs-CZ" i="1" dirty="0" err="1" smtClean="0"/>
              <a:t>Was</a:t>
            </a:r>
            <a:r>
              <a:rPr lang="cs-CZ" i="1" dirty="0" smtClean="0"/>
              <a:t> soll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sagen</a:t>
            </a:r>
            <a:r>
              <a:rPr lang="de-DE" i="1" dirty="0" smtClean="0"/>
              <a:t>?</a:t>
            </a:r>
            <a:r>
              <a:rPr lang="cs-CZ" dirty="0" smtClean="0"/>
              <a:t>. Klatovy: </a:t>
            </a:r>
            <a:r>
              <a:rPr lang="cs-CZ" dirty="0" err="1" smtClean="0"/>
              <a:t>Typos</a:t>
            </a:r>
            <a:r>
              <a:rPr lang="cs-CZ" dirty="0" smtClean="0"/>
              <a:t>, 1993. </a:t>
            </a:r>
          </a:p>
          <a:p>
            <a:r>
              <a:rPr lang="cs-CZ" dirty="0" smtClean="0"/>
              <a:t>Foto</a:t>
            </a:r>
            <a:r>
              <a:rPr lang="cs-CZ" smtClean="0"/>
              <a:t>: 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304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Digitální učební materiál</vt:lpstr>
      <vt:lpstr>Freizeit und Unterhaltung </vt:lpstr>
      <vt:lpstr>Freizeit und Unterhaltung</vt:lpstr>
      <vt:lpstr>Freizeit und Unterhaltung</vt:lpstr>
      <vt:lpstr>Freizeit und Unterhaltung</vt:lpstr>
      <vt:lpstr>Freizeit und Unterhaltung</vt:lpstr>
      <vt:lpstr>Freizeit und Unterhaltung</vt:lpstr>
      <vt:lpstr>Freizeit und Unterhaltung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Vejvodová</dc:creator>
  <cp:lastModifiedBy>siroky</cp:lastModifiedBy>
  <cp:revision>45</cp:revision>
  <dcterms:created xsi:type="dcterms:W3CDTF">2013-10-21T07:46:47Z</dcterms:created>
  <dcterms:modified xsi:type="dcterms:W3CDTF">2013-10-24T21:03:45Z</dcterms:modified>
</cp:coreProperties>
</file>