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9" r:id="rId2"/>
    <p:sldId id="256" r:id="rId3"/>
    <p:sldId id="264" r:id="rId4"/>
    <p:sldId id="265" r:id="rId5"/>
    <p:sldId id="266" r:id="rId6"/>
    <p:sldId id="257" r:id="rId7"/>
    <p:sldId id="268" r:id="rId8"/>
    <p:sldId id="258" r:id="rId9"/>
    <p:sldId id="259" r:id="rId10"/>
    <p:sldId id="262" r:id="rId11"/>
    <p:sldId id="27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E0168-A505-4348-831A-A253DE2D6C50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934AB8-51CC-4A12-A89A-1BA0839B28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8FBCD-CCF2-4145-A8B8-F6901E18E0A3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0D286-4619-4D6C-B34D-4595B8A5B5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Anglizismen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in der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deutschen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Sprache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Anglizismen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in der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deutschen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Sprache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Jindřiška Chudáčková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OPVK_1.5_DUM_III/2_NJ1_CH0011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VY_32_INOVACE_NJ1_CH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Seznámení s anglicismy v němčině , procvičení probírané látky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Anglizismen</a:t>
            </a:r>
            <a:r>
              <a:rPr lang="cs-CZ" dirty="0" smtClean="0"/>
              <a:t> in der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Sprache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Wörter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Englischen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Sprache</a:t>
            </a:r>
            <a:r>
              <a:rPr lang="cs-CZ" dirty="0" smtClean="0"/>
              <a:t> </a:t>
            </a:r>
            <a:r>
              <a:rPr lang="cs-CZ" dirty="0" err="1" smtClean="0"/>
              <a:t>eingegangen</a:t>
            </a:r>
            <a:r>
              <a:rPr lang="cs-CZ" dirty="0" smtClean="0"/>
              <a:t>? </a:t>
            </a:r>
            <a:r>
              <a:rPr lang="cs-CZ" dirty="0" err="1" smtClean="0"/>
              <a:t>Versuchen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nennen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err="1" smtClean="0"/>
              <a:t>Denglisch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000" dirty="0" err="1" smtClean="0"/>
              <a:t>Engleutsch</a:t>
            </a:r>
            <a:r>
              <a:rPr lang="cs-CZ" sz="2000" dirty="0" smtClean="0"/>
              <a:t>, </a:t>
            </a:r>
            <a:r>
              <a:rPr lang="cs-CZ" sz="2000" dirty="0" err="1" smtClean="0"/>
              <a:t>Denglisch</a:t>
            </a:r>
            <a:r>
              <a:rPr lang="cs-CZ" sz="2000" dirty="0" smtClean="0"/>
              <a:t>, </a:t>
            </a:r>
            <a:r>
              <a:rPr lang="cs-CZ" sz="2000" dirty="0" err="1" smtClean="0"/>
              <a:t>Amerikanismen</a:t>
            </a:r>
            <a:r>
              <a:rPr lang="cs-CZ" sz="2000" dirty="0" smtClean="0"/>
              <a:t>, </a:t>
            </a:r>
            <a:r>
              <a:rPr lang="cs-CZ" sz="2000" dirty="0" err="1" smtClean="0"/>
              <a:t>Anglizismen</a:t>
            </a:r>
            <a:r>
              <a:rPr lang="cs-CZ" sz="2000" dirty="0" smtClean="0"/>
              <a:t> =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Anglizierungsprozess</a:t>
            </a:r>
            <a:r>
              <a:rPr lang="cs-CZ" sz="2000" dirty="0" smtClean="0"/>
              <a:t> der </a:t>
            </a:r>
            <a:r>
              <a:rPr lang="cs-CZ" sz="2000" dirty="0" err="1" smtClean="0"/>
              <a:t>deutschen</a:t>
            </a:r>
            <a:r>
              <a:rPr lang="cs-CZ" sz="2000" dirty="0" smtClean="0"/>
              <a:t> </a:t>
            </a:r>
            <a:r>
              <a:rPr lang="cs-CZ" sz="2000" dirty="0" err="1" smtClean="0"/>
              <a:t>Sprache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sz="2000" dirty="0" smtClean="0"/>
              <a:t>      Es </a:t>
            </a:r>
            <a:r>
              <a:rPr lang="cs-CZ" sz="2000" dirty="0" err="1" smtClean="0"/>
              <a:t>gibt</a:t>
            </a:r>
            <a:r>
              <a:rPr lang="cs-CZ" sz="2000" dirty="0" smtClean="0"/>
              <a:t> </a:t>
            </a:r>
            <a:r>
              <a:rPr lang="cs-CZ" sz="2000" dirty="0" err="1" smtClean="0"/>
              <a:t>vier</a:t>
            </a:r>
            <a:r>
              <a:rPr lang="cs-CZ" sz="2000" dirty="0" smtClean="0"/>
              <a:t> </a:t>
            </a:r>
            <a:r>
              <a:rPr lang="cs-CZ" sz="2000" dirty="0" err="1" smtClean="0"/>
              <a:t>Arten</a:t>
            </a:r>
            <a:r>
              <a:rPr lang="cs-CZ" sz="2000" dirty="0" smtClean="0"/>
              <a:t> </a:t>
            </a:r>
            <a:r>
              <a:rPr lang="cs-CZ" sz="2000" dirty="0" err="1" smtClean="0"/>
              <a:t>Denglisch</a:t>
            </a:r>
            <a:r>
              <a:rPr lang="cs-CZ" sz="2000" dirty="0" smtClean="0"/>
              <a:t>: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Ursprüngliches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Englisch</a:t>
            </a:r>
            <a:r>
              <a:rPr lang="cs-CZ" sz="2000" dirty="0" smtClean="0"/>
              <a:t> – </a:t>
            </a:r>
            <a:r>
              <a:rPr lang="cs-CZ" sz="2000" dirty="0" err="1" smtClean="0"/>
              <a:t>Wörter</a:t>
            </a:r>
            <a:r>
              <a:rPr lang="cs-CZ" sz="2000" dirty="0" smtClean="0"/>
              <a:t>,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aus</a:t>
            </a:r>
            <a:r>
              <a:rPr lang="cs-CZ" sz="2000" dirty="0" smtClean="0"/>
              <a:t> </a:t>
            </a:r>
            <a:r>
              <a:rPr lang="cs-CZ" sz="2000" dirty="0" err="1" smtClean="0"/>
              <a:t>dem</a:t>
            </a:r>
            <a:r>
              <a:rPr lang="cs-CZ" sz="2000" dirty="0" smtClean="0"/>
              <a:t> </a:t>
            </a:r>
            <a:r>
              <a:rPr lang="cs-CZ" sz="2000" dirty="0" err="1" smtClean="0"/>
              <a:t>englischen</a:t>
            </a:r>
            <a:r>
              <a:rPr lang="cs-CZ" sz="2000" dirty="0" smtClean="0"/>
              <a:t> </a:t>
            </a:r>
            <a:r>
              <a:rPr lang="cs-CZ" sz="2000" dirty="0" err="1" smtClean="0"/>
              <a:t>Wortschatz</a:t>
            </a:r>
            <a:r>
              <a:rPr lang="cs-CZ" sz="2000" dirty="0" smtClean="0"/>
              <a:t> </a:t>
            </a:r>
            <a:r>
              <a:rPr lang="cs-CZ" sz="2000" dirty="0" err="1" smtClean="0"/>
              <a:t>unverändert</a:t>
            </a:r>
            <a:r>
              <a:rPr lang="cs-CZ" sz="2000" dirty="0" smtClean="0"/>
              <a:t> </a:t>
            </a:r>
            <a:r>
              <a:rPr lang="cs-CZ" sz="2000" dirty="0" err="1" smtClean="0"/>
              <a:t>ins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Deutsche</a:t>
            </a:r>
            <a:r>
              <a:rPr lang="cs-CZ" sz="2000" dirty="0" smtClean="0"/>
              <a:t> </a:t>
            </a:r>
            <a:r>
              <a:rPr lang="cs-CZ" sz="2000" dirty="0" err="1" smtClean="0"/>
              <a:t>übernommen</a:t>
            </a:r>
            <a:r>
              <a:rPr lang="cs-CZ" sz="2000" dirty="0" smtClean="0"/>
              <a:t> </a:t>
            </a:r>
            <a:r>
              <a:rPr lang="cs-CZ" sz="2000" dirty="0" err="1" smtClean="0"/>
              <a:t>worden</a:t>
            </a:r>
            <a:r>
              <a:rPr lang="cs-CZ" sz="2000" dirty="0" smtClean="0"/>
              <a:t> </a:t>
            </a:r>
            <a:r>
              <a:rPr lang="cs-CZ" sz="2000" dirty="0" err="1" smtClean="0"/>
              <a:t>sind</a:t>
            </a:r>
            <a:r>
              <a:rPr lang="cs-CZ" sz="2000" dirty="0" smtClean="0"/>
              <a:t> (</a:t>
            </a:r>
            <a:r>
              <a:rPr lang="cs-CZ" sz="2000" dirty="0" err="1" smtClean="0"/>
              <a:t>Ticket</a:t>
            </a:r>
            <a:r>
              <a:rPr lang="cs-CZ" sz="2000" dirty="0" smtClean="0"/>
              <a:t>)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Eingedeutschtes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Englisch</a:t>
            </a:r>
            <a:r>
              <a:rPr lang="cs-CZ" sz="2000" b="1" dirty="0" smtClean="0"/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englisches</a:t>
            </a:r>
            <a:r>
              <a:rPr lang="cs-CZ" sz="2000" dirty="0" smtClean="0"/>
              <a:t> </a:t>
            </a:r>
            <a:r>
              <a:rPr lang="cs-CZ" sz="2000" dirty="0" err="1" smtClean="0"/>
              <a:t>Fremdwort</a:t>
            </a:r>
            <a:r>
              <a:rPr lang="cs-CZ" sz="2000" dirty="0" smtClean="0"/>
              <a:t> </a:t>
            </a:r>
            <a:r>
              <a:rPr lang="cs-CZ" sz="2000" dirty="0" err="1" smtClean="0"/>
              <a:t>wird</a:t>
            </a:r>
            <a:r>
              <a:rPr lang="cs-CZ" sz="2000" dirty="0" smtClean="0"/>
              <a:t> </a:t>
            </a:r>
            <a:r>
              <a:rPr lang="cs-CZ" sz="2000" dirty="0" err="1" smtClean="0"/>
              <a:t>für</a:t>
            </a:r>
            <a:r>
              <a:rPr lang="cs-CZ" sz="2000" dirty="0" smtClean="0"/>
              <a:t>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deutsche</a:t>
            </a:r>
            <a:r>
              <a:rPr lang="cs-CZ" sz="2000" dirty="0" smtClean="0"/>
              <a:t> </a:t>
            </a:r>
            <a:r>
              <a:rPr lang="cs-CZ" sz="2000" dirty="0" err="1" smtClean="0"/>
              <a:t>Sprache</a:t>
            </a:r>
            <a:r>
              <a:rPr lang="cs-CZ" sz="2000" dirty="0" smtClean="0"/>
              <a:t> </a:t>
            </a:r>
            <a:r>
              <a:rPr lang="cs-CZ" sz="2000" dirty="0" err="1" smtClean="0"/>
              <a:t>verwendbar</a:t>
            </a:r>
            <a:r>
              <a:rPr lang="cs-CZ" sz="2000" dirty="0" smtClean="0"/>
              <a:t> </a:t>
            </a:r>
            <a:r>
              <a:rPr lang="cs-CZ" sz="2000" dirty="0" err="1" smtClean="0"/>
              <a:t>gemacht</a:t>
            </a:r>
            <a:r>
              <a:rPr lang="cs-CZ" sz="2000" dirty="0" smtClean="0"/>
              <a:t>.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meistens</a:t>
            </a:r>
            <a:r>
              <a:rPr lang="cs-CZ" sz="2000" dirty="0" smtClean="0"/>
              <a:t> </a:t>
            </a:r>
            <a:r>
              <a:rPr lang="cs-CZ" sz="2000" dirty="0" err="1" smtClean="0"/>
              <a:t>bei</a:t>
            </a:r>
            <a:r>
              <a:rPr lang="cs-CZ" sz="2000" dirty="0" smtClean="0"/>
              <a:t> Verben der </a:t>
            </a:r>
            <a:r>
              <a:rPr lang="cs-CZ" sz="2000" dirty="0" err="1" smtClean="0"/>
              <a:t>Fall</a:t>
            </a:r>
            <a:r>
              <a:rPr lang="cs-CZ" sz="2000" dirty="0" smtClean="0"/>
              <a:t> (</a:t>
            </a:r>
            <a:r>
              <a:rPr lang="cs-CZ" sz="2000" dirty="0" err="1" smtClean="0"/>
              <a:t>mailen</a:t>
            </a:r>
            <a:r>
              <a:rPr lang="cs-CZ" sz="2000" dirty="0" smtClean="0"/>
              <a:t> – per E-mail </a:t>
            </a:r>
            <a:r>
              <a:rPr lang="cs-CZ" sz="2000" dirty="0" err="1" smtClean="0"/>
              <a:t>schicken</a:t>
            </a:r>
            <a:r>
              <a:rPr lang="cs-CZ" sz="2000" dirty="0" smtClean="0"/>
              <a:t>, </a:t>
            </a:r>
            <a:r>
              <a:rPr lang="cs-CZ" sz="2000" dirty="0" err="1" smtClean="0"/>
              <a:t>relaxen</a:t>
            </a:r>
            <a:r>
              <a:rPr lang="cs-CZ" sz="2000" dirty="0" smtClean="0"/>
              <a:t> – </a:t>
            </a:r>
            <a:r>
              <a:rPr lang="cs-CZ" sz="2000" dirty="0" err="1" smtClean="0"/>
              <a:t>sich</a:t>
            </a:r>
            <a:r>
              <a:rPr lang="cs-CZ" sz="2000" dirty="0" smtClean="0"/>
              <a:t> </a:t>
            </a:r>
            <a:r>
              <a:rPr lang="cs-CZ" sz="2000" dirty="0" err="1" smtClean="0"/>
              <a:t>entspannen</a:t>
            </a:r>
            <a:r>
              <a:rPr lang="cs-CZ" sz="2000" dirty="0" smtClean="0"/>
              <a:t>, </a:t>
            </a:r>
            <a:r>
              <a:rPr lang="cs-CZ" sz="2000" dirty="0" err="1" smtClean="0"/>
              <a:t>fighten</a:t>
            </a:r>
            <a:r>
              <a:rPr lang="cs-CZ" sz="2000" dirty="0" smtClean="0"/>
              <a:t> (</a:t>
            </a:r>
            <a:r>
              <a:rPr lang="cs-CZ" sz="2000" dirty="0" err="1" smtClean="0"/>
              <a:t>kämpfen</a:t>
            </a:r>
            <a:r>
              <a:rPr lang="cs-CZ" sz="2000" dirty="0" smtClean="0"/>
              <a:t>)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Deutsch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englische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Wortmischungen</a:t>
            </a:r>
            <a:r>
              <a:rPr lang="cs-CZ" sz="2000" dirty="0" smtClean="0"/>
              <a:t> – </a:t>
            </a:r>
            <a:r>
              <a:rPr lang="cs-CZ" sz="2000" dirty="0" err="1" smtClean="0"/>
              <a:t>Wörter</a:t>
            </a:r>
            <a:r>
              <a:rPr lang="cs-CZ" sz="2000" dirty="0" smtClean="0"/>
              <a:t>,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aus</a:t>
            </a:r>
            <a:r>
              <a:rPr lang="cs-CZ" sz="2000" dirty="0" smtClean="0"/>
              <a:t> </a:t>
            </a:r>
            <a:r>
              <a:rPr lang="cs-CZ" sz="2000" dirty="0" err="1" smtClean="0"/>
              <a:t>einem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deutschen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ienem</a:t>
            </a:r>
            <a:r>
              <a:rPr lang="cs-CZ" sz="2000" dirty="0" smtClean="0"/>
              <a:t> </a:t>
            </a:r>
            <a:r>
              <a:rPr lang="cs-CZ" sz="2000" dirty="0" err="1" smtClean="0"/>
              <a:t>englischen</a:t>
            </a:r>
            <a:r>
              <a:rPr lang="cs-CZ" sz="2000" dirty="0" smtClean="0"/>
              <a:t> </a:t>
            </a:r>
            <a:r>
              <a:rPr lang="cs-CZ" sz="2000" dirty="0" err="1" smtClean="0"/>
              <a:t>Teil</a:t>
            </a:r>
            <a:r>
              <a:rPr lang="cs-CZ" sz="2000" dirty="0" smtClean="0"/>
              <a:t> </a:t>
            </a:r>
            <a:r>
              <a:rPr lang="cs-CZ" sz="2000" dirty="0" err="1" smtClean="0"/>
              <a:t>bestehen</a:t>
            </a:r>
            <a:r>
              <a:rPr lang="cs-CZ" sz="2000" dirty="0" smtClean="0"/>
              <a:t> (</a:t>
            </a:r>
            <a:r>
              <a:rPr lang="cs-CZ" sz="2000" dirty="0" err="1" smtClean="0"/>
              <a:t>Handynutzer</a:t>
            </a:r>
            <a:r>
              <a:rPr lang="cs-CZ" sz="2000" dirty="0" smtClean="0"/>
              <a:t>, </a:t>
            </a:r>
            <a:r>
              <a:rPr lang="cs-CZ" sz="2000" dirty="0" err="1" smtClean="0"/>
              <a:t>BahnCard</a:t>
            </a:r>
            <a:r>
              <a:rPr lang="cs-CZ" sz="2000" dirty="0" smtClean="0"/>
              <a:t>)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Pseudoenglisch</a:t>
            </a:r>
            <a:r>
              <a:rPr lang="cs-CZ" sz="2000" b="1" dirty="0" smtClean="0"/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Wörter</a:t>
            </a:r>
            <a:r>
              <a:rPr lang="cs-CZ" sz="2000" dirty="0" smtClean="0"/>
              <a:t>,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Englischen</a:t>
            </a:r>
            <a:r>
              <a:rPr lang="cs-CZ" sz="2000" dirty="0" smtClean="0"/>
              <a:t> </a:t>
            </a:r>
            <a:r>
              <a:rPr lang="cs-CZ" sz="2000" dirty="0" err="1" smtClean="0"/>
              <a:t>unbekannt</a:t>
            </a:r>
            <a:r>
              <a:rPr lang="cs-CZ" sz="2000" dirty="0" smtClean="0"/>
              <a:t> </a:t>
            </a:r>
            <a:r>
              <a:rPr lang="cs-CZ" sz="2000" dirty="0" err="1" smtClean="0"/>
              <a:t>sind</a:t>
            </a:r>
            <a:r>
              <a:rPr lang="cs-CZ" sz="2000" dirty="0" smtClean="0"/>
              <a:t> (</a:t>
            </a:r>
            <a:r>
              <a:rPr lang="cs-CZ" sz="2000" dirty="0" err="1" smtClean="0"/>
              <a:t>Handy</a:t>
            </a:r>
            <a:r>
              <a:rPr lang="cs-CZ" sz="2000" dirty="0" smtClean="0"/>
              <a:t> – </a:t>
            </a:r>
            <a:r>
              <a:rPr lang="cs-CZ" sz="2000" dirty="0" err="1" smtClean="0"/>
              <a:t>Mobiltelefon</a:t>
            </a:r>
            <a:r>
              <a:rPr lang="cs-CZ" sz="2000" dirty="0" smtClean="0"/>
              <a:t> </a:t>
            </a:r>
            <a:r>
              <a:rPr lang="cs-CZ" sz="2000" dirty="0" err="1" smtClean="0"/>
              <a:t>heißt</a:t>
            </a:r>
            <a:r>
              <a:rPr lang="cs-CZ" sz="2000" dirty="0" smtClean="0"/>
              <a:t> </a:t>
            </a:r>
            <a:r>
              <a:rPr lang="cs-CZ" sz="2000" dirty="0" err="1" smtClean="0"/>
              <a:t>auf</a:t>
            </a:r>
            <a:r>
              <a:rPr lang="cs-CZ" sz="2000" dirty="0" smtClean="0"/>
              <a:t> </a:t>
            </a:r>
            <a:r>
              <a:rPr lang="cs-CZ" sz="2000" dirty="0" err="1" smtClean="0"/>
              <a:t>Englisch</a:t>
            </a:r>
            <a:r>
              <a:rPr lang="cs-CZ" sz="2000" dirty="0" smtClean="0"/>
              <a:t> „cell </a:t>
            </a:r>
            <a:r>
              <a:rPr lang="cs-CZ" sz="2000" dirty="0" err="1" smtClean="0"/>
              <a:t>phone</a:t>
            </a:r>
            <a:r>
              <a:rPr lang="cs-CZ" sz="2000" dirty="0" smtClean="0"/>
              <a:t>“ oder „mobile“.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err="1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Ordnen</a:t>
            </a:r>
            <a: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dirty="0" err="1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Sie</a:t>
            </a:r>
            <a: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dirty="0" err="1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zu</a:t>
            </a:r>
            <a: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.</a:t>
            </a:r>
            <a:endParaRPr lang="cs-CZ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Marketingstrategie</a:t>
            </a:r>
            <a:endParaRPr lang="cs-CZ" sz="2000" dirty="0" smtClean="0"/>
          </a:p>
          <a:p>
            <a:r>
              <a:rPr lang="cs-CZ" sz="2000" dirty="0" err="1" smtClean="0"/>
              <a:t>Shoppen</a:t>
            </a:r>
            <a:endParaRPr lang="cs-CZ" sz="2000" dirty="0" smtClean="0"/>
          </a:p>
          <a:p>
            <a:r>
              <a:rPr lang="cs-CZ" sz="2000" dirty="0" err="1" smtClean="0"/>
              <a:t>Airport</a:t>
            </a:r>
            <a:endParaRPr lang="cs-CZ" sz="2000" dirty="0" smtClean="0"/>
          </a:p>
          <a:p>
            <a:r>
              <a:rPr lang="cs-CZ" sz="2000" dirty="0" smtClean="0"/>
              <a:t>SMS-</a:t>
            </a:r>
            <a:r>
              <a:rPr lang="cs-CZ" sz="2000" dirty="0" err="1" smtClean="0"/>
              <a:t>Nachricht</a:t>
            </a:r>
            <a:endParaRPr lang="cs-CZ" sz="2000" dirty="0" smtClean="0"/>
          </a:p>
          <a:p>
            <a:r>
              <a:rPr lang="cs-CZ" sz="2000" dirty="0" smtClean="0"/>
              <a:t>Job</a:t>
            </a:r>
          </a:p>
          <a:p>
            <a:r>
              <a:rPr lang="cs-CZ" sz="2000" dirty="0" err="1" smtClean="0"/>
              <a:t>Oldtimer</a:t>
            </a:r>
            <a:endParaRPr lang="cs-CZ" sz="2000" dirty="0" smtClean="0"/>
          </a:p>
          <a:p>
            <a:r>
              <a:rPr lang="cs-CZ" sz="2000" dirty="0" err="1" smtClean="0"/>
              <a:t>Talkshow</a:t>
            </a:r>
            <a:endParaRPr lang="cs-CZ" sz="2000" dirty="0" smtClean="0"/>
          </a:p>
          <a:p>
            <a:r>
              <a:rPr lang="cs-CZ" sz="2000" dirty="0" err="1" smtClean="0"/>
              <a:t>Bike</a:t>
            </a:r>
            <a:endParaRPr lang="cs-CZ" sz="2000" dirty="0" smtClean="0"/>
          </a:p>
          <a:p>
            <a:r>
              <a:rPr lang="cs-CZ" sz="2000" dirty="0" err="1" smtClean="0"/>
              <a:t>Recyceln</a:t>
            </a:r>
            <a:endParaRPr lang="cs-CZ" sz="2000" dirty="0" smtClean="0"/>
          </a:p>
          <a:p>
            <a:r>
              <a:rPr lang="cs-CZ" sz="2000" dirty="0" err="1" smtClean="0"/>
              <a:t>Kidnappen</a:t>
            </a:r>
            <a:endParaRPr lang="cs-CZ" sz="2000" dirty="0" smtClean="0"/>
          </a:p>
          <a:p>
            <a:r>
              <a:rPr lang="cs-CZ" sz="2000" dirty="0" err="1" smtClean="0"/>
              <a:t>Kopiershop</a:t>
            </a:r>
            <a:endParaRPr lang="cs-CZ" sz="2000" dirty="0" smtClean="0"/>
          </a:p>
          <a:p>
            <a:r>
              <a:rPr lang="cs-CZ" sz="2000" dirty="0" err="1" smtClean="0"/>
              <a:t>Slipeinlage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/>
              <a:t>Ursprüngliches</a:t>
            </a:r>
            <a:r>
              <a:rPr lang="cs-CZ" b="1" dirty="0" smtClean="0"/>
              <a:t> </a:t>
            </a:r>
            <a:r>
              <a:rPr lang="cs-CZ" b="1" dirty="0" err="1" smtClean="0"/>
              <a:t>Englisch</a:t>
            </a:r>
            <a:endParaRPr lang="cs-CZ" b="1" dirty="0" smtClean="0"/>
          </a:p>
          <a:p>
            <a:r>
              <a:rPr lang="cs-CZ" b="1" dirty="0" err="1" smtClean="0"/>
              <a:t>Eingedeutschtes</a:t>
            </a:r>
            <a:r>
              <a:rPr lang="cs-CZ" b="1" dirty="0" smtClean="0"/>
              <a:t> </a:t>
            </a:r>
            <a:r>
              <a:rPr lang="cs-CZ" b="1" dirty="0" err="1" smtClean="0"/>
              <a:t>Englisch</a:t>
            </a:r>
            <a:endParaRPr lang="cs-CZ" b="1" dirty="0" smtClean="0"/>
          </a:p>
          <a:p>
            <a:r>
              <a:rPr lang="cs-CZ" b="1" dirty="0" err="1" smtClean="0"/>
              <a:t>Deutsch</a:t>
            </a:r>
            <a:r>
              <a:rPr lang="cs-CZ" b="1" dirty="0" smtClean="0"/>
              <a:t>-</a:t>
            </a:r>
            <a:r>
              <a:rPr lang="cs-CZ" b="1" dirty="0" err="1" smtClean="0"/>
              <a:t>englische</a:t>
            </a:r>
            <a:r>
              <a:rPr lang="cs-CZ" b="1" dirty="0" smtClean="0"/>
              <a:t> </a:t>
            </a:r>
            <a:r>
              <a:rPr lang="cs-CZ" b="1" dirty="0" err="1" smtClean="0"/>
              <a:t>Wortmischungen</a:t>
            </a:r>
            <a:endParaRPr lang="cs-CZ" b="1" dirty="0" smtClean="0"/>
          </a:p>
          <a:p>
            <a:r>
              <a:rPr lang="cs-CZ" b="1" dirty="0" err="1" smtClean="0"/>
              <a:t>Pseudoenglisch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Ursprüngliches</a:t>
            </a:r>
            <a:r>
              <a:rPr lang="cs-CZ" sz="2400" dirty="0" smtClean="0"/>
              <a:t> </a:t>
            </a:r>
            <a:r>
              <a:rPr lang="cs-CZ" sz="2400" dirty="0" err="1" smtClean="0"/>
              <a:t>Englisch</a:t>
            </a:r>
            <a:r>
              <a:rPr lang="cs-CZ" sz="2400" dirty="0" smtClean="0"/>
              <a:t> – </a:t>
            </a:r>
            <a:r>
              <a:rPr lang="cs-CZ" sz="2400" dirty="0" err="1" smtClean="0"/>
              <a:t>Airport</a:t>
            </a:r>
            <a:r>
              <a:rPr lang="cs-CZ" sz="2400" dirty="0" smtClean="0"/>
              <a:t>, </a:t>
            </a:r>
            <a:r>
              <a:rPr lang="cs-CZ" sz="2400" dirty="0" err="1" smtClean="0"/>
              <a:t>Bike</a:t>
            </a:r>
            <a:r>
              <a:rPr lang="cs-CZ" sz="2400" dirty="0" smtClean="0"/>
              <a:t>, Job, </a:t>
            </a:r>
            <a:r>
              <a:rPr lang="cs-CZ" sz="2400" dirty="0" err="1" smtClean="0"/>
              <a:t>Talkshow</a:t>
            </a:r>
            <a:endParaRPr lang="cs-CZ" sz="2400" dirty="0" smtClean="0"/>
          </a:p>
          <a:p>
            <a:r>
              <a:rPr lang="cs-CZ" sz="2400" dirty="0" err="1" smtClean="0"/>
              <a:t>Eingedeutschtes</a:t>
            </a:r>
            <a:r>
              <a:rPr lang="cs-CZ" sz="2400" dirty="0" smtClean="0"/>
              <a:t> </a:t>
            </a:r>
            <a:r>
              <a:rPr lang="cs-CZ" sz="2400" dirty="0" err="1" smtClean="0"/>
              <a:t>Englisch</a:t>
            </a:r>
            <a:r>
              <a:rPr lang="cs-CZ" sz="2400" dirty="0" smtClean="0"/>
              <a:t> – </a:t>
            </a:r>
            <a:r>
              <a:rPr lang="cs-CZ" sz="2400" dirty="0" err="1" smtClean="0"/>
              <a:t>shoppen</a:t>
            </a:r>
            <a:r>
              <a:rPr lang="cs-CZ" sz="2400" dirty="0" smtClean="0"/>
              <a:t>, </a:t>
            </a:r>
            <a:r>
              <a:rPr lang="cs-CZ" sz="2400" dirty="0" err="1" smtClean="0"/>
              <a:t>kidnappen</a:t>
            </a:r>
            <a:r>
              <a:rPr lang="cs-CZ" sz="2400" dirty="0" smtClean="0"/>
              <a:t>, </a:t>
            </a:r>
            <a:r>
              <a:rPr lang="cs-CZ" sz="2400" dirty="0" err="1" smtClean="0"/>
              <a:t>recyceln</a:t>
            </a:r>
            <a:endParaRPr lang="cs-CZ" sz="2400" dirty="0" smtClean="0"/>
          </a:p>
          <a:p>
            <a:r>
              <a:rPr lang="cs-CZ" sz="2400" dirty="0" err="1" smtClean="0"/>
              <a:t>Deutsch</a:t>
            </a:r>
            <a:r>
              <a:rPr lang="cs-CZ" sz="2400" dirty="0" smtClean="0"/>
              <a:t>–</a:t>
            </a:r>
            <a:r>
              <a:rPr lang="cs-CZ" sz="2400" dirty="0" err="1" smtClean="0"/>
              <a:t>englische</a:t>
            </a:r>
            <a:r>
              <a:rPr lang="cs-CZ" sz="2400" dirty="0" smtClean="0"/>
              <a:t> </a:t>
            </a:r>
            <a:r>
              <a:rPr lang="cs-CZ" sz="2400" dirty="0" err="1" smtClean="0"/>
              <a:t>Wortmischung</a:t>
            </a:r>
            <a:r>
              <a:rPr lang="cs-CZ" sz="2400" dirty="0" smtClean="0"/>
              <a:t> – </a:t>
            </a:r>
            <a:r>
              <a:rPr lang="cs-CZ" sz="2400" dirty="0" err="1" smtClean="0"/>
              <a:t>Marketingstrategie</a:t>
            </a:r>
            <a:r>
              <a:rPr lang="cs-CZ" sz="2400" dirty="0" smtClean="0"/>
              <a:t>, SMS-</a:t>
            </a:r>
            <a:r>
              <a:rPr lang="cs-CZ" sz="2400" dirty="0" err="1" smtClean="0"/>
              <a:t>Nachricht</a:t>
            </a:r>
            <a:r>
              <a:rPr lang="cs-CZ" sz="2400" dirty="0" smtClean="0"/>
              <a:t>, </a:t>
            </a:r>
            <a:r>
              <a:rPr lang="cs-CZ" sz="2400" dirty="0" err="1" smtClean="0"/>
              <a:t>Slipeinlage</a:t>
            </a:r>
            <a:r>
              <a:rPr lang="cs-CZ" sz="2400" dirty="0" smtClean="0"/>
              <a:t>, </a:t>
            </a:r>
            <a:r>
              <a:rPr lang="cs-CZ" sz="2400" dirty="0" err="1" smtClean="0"/>
              <a:t>Kopiershop</a:t>
            </a:r>
            <a:endParaRPr lang="cs-CZ" sz="2400" dirty="0" smtClean="0"/>
          </a:p>
          <a:p>
            <a:r>
              <a:rPr lang="cs-CZ" sz="2400" dirty="0" err="1" smtClean="0"/>
              <a:t>Pseudoenglisch</a:t>
            </a:r>
            <a:r>
              <a:rPr lang="cs-CZ" sz="2400" dirty="0" smtClean="0"/>
              <a:t> - </a:t>
            </a:r>
            <a:r>
              <a:rPr lang="cs-CZ" sz="2400" dirty="0" err="1" smtClean="0"/>
              <a:t>Oldtimer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? </a:t>
            </a:r>
            <a:br>
              <a:rPr lang="cs-CZ" dirty="0" smtClean="0"/>
            </a:br>
            <a:r>
              <a:rPr lang="cs-CZ" dirty="0" err="1" smtClean="0"/>
              <a:t>Aglizismen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Ausdrücke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Relaxen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Message</a:t>
            </a:r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Business-Meeting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Lover</a:t>
            </a:r>
            <a:endParaRPr lang="cs-CZ" dirty="0" smtClean="0"/>
          </a:p>
          <a:p>
            <a:r>
              <a:rPr lang="cs-CZ" dirty="0" err="1" smtClean="0"/>
              <a:t>Canceln</a:t>
            </a:r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Date</a:t>
            </a:r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Equipment</a:t>
            </a:r>
            <a:endParaRPr lang="cs-CZ" dirty="0" smtClean="0"/>
          </a:p>
          <a:p>
            <a:r>
              <a:rPr lang="cs-CZ" dirty="0" smtClean="0"/>
              <a:t>Der Support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Ausrüstung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Unterstützung</a:t>
            </a:r>
            <a:endParaRPr lang="cs-CZ" dirty="0" smtClean="0"/>
          </a:p>
          <a:p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entspannen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Verabredung</a:t>
            </a:r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Geschäftstreffen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Nachricht</a:t>
            </a:r>
            <a:endParaRPr lang="cs-CZ" dirty="0" smtClean="0"/>
          </a:p>
          <a:p>
            <a:r>
              <a:rPr lang="cs-CZ" dirty="0" err="1" smtClean="0"/>
              <a:t>Streichen</a:t>
            </a:r>
            <a:endParaRPr lang="cs-CZ" dirty="0" smtClean="0"/>
          </a:p>
          <a:p>
            <a:r>
              <a:rPr lang="cs-CZ" dirty="0" smtClean="0"/>
              <a:t>Der feste </a:t>
            </a:r>
            <a:r>
              <a:rPr lang="cs-CZ" dirty="0" err="1" smtClean="0"/>
              <a:t>Freund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Relaxen</a:t>
            </a:r>
            <a:r>
              <a:rPr lang="cs-CZ" sz="2400" dirty="0" smtClean="0"/>
              <a:t> – </a:t>
            </a:r>
            <a:r>
              <a:rPr lang="cs-CZ" sz="2400" dirty="0" err="1" smtClean="0"/>
              <a:t>sich</a:t>
            </a:r>
            <a:r>
              <a:rPr lang="cs-CZ" sz="2400" dirty="0" smtClean="0"/>
              <a:t> </a:t>
            </a:r>
            <a:r>
              <a:rPr lang="cs-CZ" sz="2400" dirty="0" err="1" smtClean="0"/>
              <a:t>entspannen</a:t>
            </a:r>
            <a:endParaRPr lang="cs-CZ" sz="2400" dirty="0" smtClean="0"/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Message</a:t>
            </a:r>
            <a:r>
              <a:rPr lang="cs-CZ" sz="2400" dirty="0" smtClean="0"/>
              <a:t>  -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Nachricht</a:t>
            </a:r>
            <a:endParaRPr lang="cs-CZ" sz="2400" dirty="0" smtClean="0"/>
          </a:p>
          <a:p>
            <a:r>
              <a:rPr lang="cs-CZ" sz="2400" dirty="0" err="1" smtClean="0"/>
              <a:t>Das</a:t>
            </a:r>
            <a:r>
              <a:rPr lang="cs-CZ" sz="2400" dirty="0" smtClean="0"/>
              <a:t> Business-Meeting –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Geschäftstreffen</a:t>
            </a:r>
            <a:endParaRPr lang="cs-CZ" sz="2400" dirty="0" smtClean="0"/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Lover</a:t>
            </a:r>
            <a:r>
              <a:rPr lang="cs-CZ" sz="2400" dirty="0" smtClean="0"/>
              <a:t> – der feste </a:t>
            </a:r>
            <a:r>
              <a:rPr lang="cs-CZ" sz="2400" dirty="0" err="1" smtClean="0"/>
              <a:t>Freund</a:t>
            </a:r>
            <a:endParaRPr lang="cs-CZ" sz="2400" dirty="0" smtClean="0"/>
          </a:p>
          <a:p>
            <a:r>
              <a:rPr lang="cs-CZ" sz="2400" dirty="0" err="1" smtClean="0"/>
              <a:t>Canceln</a:t>
            </a:r>
            <a:r>
              <a:rPr lang="cs-CZ" sz="2400" dirty="0" smtClean="0"/>
              <a:t> – </a:t>
            </a:r>
            <a:r>
              <a:rPr lang="cs-CZ" sz="2400" dirty="0" err="1" smtClean="0"/>
              <a:t>streichen</a:t>
            </a:r>
            <a:endParaRPr lang="cs-CZ" sz="2400" dirty="0" smtClean="0"/>
          </a:p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Date</a:t>
            </a:r>
            <a:r>
              <a:rPr lang="cs-CZ" sz="2400" dirty="0" smtClean="0"/>
              <a:t> –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Verabredung</a:t>
            </a:r>
            <a:endParaRPr lang="cs-CZ" sz="2400" dirty="0" smtClean="0"/>
          </a:p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Equipment</a:t>
            </a:r>
            <a:r>
              <a:rPr lang="cs-CZ" sz="2400" dirty="0" smtClean="0"/>
              <a:t> –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Ausrüstung</a:t>
            </a:r>
            <a:endParaRPr lang="cs-CZ" sz="2400" dirty="0" smtClean="0"/>
          </a:p>
          <a:p>
            <a:r>
              <a:rPr lang="cs-CZ" sz="2400" dirty="0" smtClean="0"/>
              <a:t>Der Support –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Unterstützung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1872207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Finden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Wort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diesen</a:t>
            </a:r>
            <a:r>
              <a:rPr lang="cs-CZ" dirty="0" smtClean="0"/>
              <a:t> </a:t>
            </a:r>
            <a:r>
              <a:rPr lang="cs-CZ" dirty="0" err="1" smtClean="0"/>
              <a:t>Anglizismen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Bike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Event</a:t>
            </a:r>
            <a:r>
              <a:rPr lang="cs-CZ" dirty="0" smtClean="0"/>
              <a:t>, der Track, </a:t>
            </a:r>
            <a:r>
              <a:rPr lang="cs-CZ" dirty="0" err="1" smtClean="0"/>
              <a:t>das</a:t>
            </a:r>
            <a:r>
              <a:rPr lang="cs-CZ" dirty="0" smtClean="0"/>
              <a:t> Recycling, der Song,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r>
              <a:rPr lang="cs-CZ" dirty="0" smtClean="0"/>
              <a:t>, der </a:t>
            </a:r>
            <a:r>
              <a:rPr lang="cs-CZ" dirty="0" err="1" smtClean="0"/>
              <a:t>Shop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News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Ticket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Bike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Event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Ereignis</a:t>
            </a:r>
            <a:r>
              <a:rPr lang="cs-CZ" dirty="0" smtClean="0"/>
              <a:t>, der Track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Spur</a:t>
            </a:r>
            <a:r>
              <a:rPr lang="cs-CZ" dirty="0" smtClean="0"/>
              <a:t> (der </a:t>
            </a:r>
            <a:r>
              <a:rPr lang="cs-CZ" dirty="0" err="1" smtClean="0"/>
              <a:t>Titel</a:t>
            </a:r>
            <a:r>
              <a:rPr lang="cs-CZ" dirty="0" smtClean="0"/>
              <a:t>), </a:t>
            </a:r>
            <a:r>
              <a:rPr lang="cs-CZ" dirty="0" err="1" smtClean="0"/>
              <a:t>das</a:t>
            </a:r>
            <a:r>
              <a:rPr lang="cs-CZ" dirty="0" smtClean="0"/>
              <a:t> Recycling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Wiederverwertung</a:t>
            </a:r>
            <a:r>
              <a:rPr lang="cs-CZ" dirty="0" smtClean="0"/>
              <a:t>, der Song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Lied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Kraft</a:t>
            </a:r>
            <a:r>
              <a:rPr lang="cs-CZ" dirty="0" smtClean="0"/>
              <a:t>, der </a:t>
            </a:r>
            <a:r>
              <a:rPr lang="cs-CZ" dirty="0" err="1" smtClean="0"/>
              <a:t>Shop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 (der </a:t>
            </a:r>
            <a:r>
              <a:rPr lang="cs-CZ" dirty="0" err="1" smtClean="0"/>
              <a:t>Laden</a:t>
            </a:r>
            <a:r>
              <a:rPr lang="cs-CZ" dirty="0" smtClean="0"/>
              <a:t>),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News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Nachrichten</a:t>
            </a:r>
            <a:r>
              <a:rPr lang="cs-CZ" dirty="0" smtClean="0"/>
              <a:t> (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Neuigkeiten</a:t>
            </a:r>
            <a:r>
              <a:rPr lang="cs-CZ" dirty="0" smtClean="0"/>
              <a:t>),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Ticket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Eintrittskarte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 in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folgenden</a:t>
            </a:r>
            <a:r>
              <a:rPr lang="cs-CZ" sz="2800" dirty="0" smtClean="0"/>
              <a:t> Text </a:t>
            </a:r>
            <a:r>
              <a:rPr lang="cs-CZ" sz="2800" dirty="0" err="1" smtClean="0"/>
              <a:t>Anglizismen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Hans </a:t>
            </a:r>
            <a:r>
              <a:rPr lang="cs-CZ" dirty="0" err="1" smtClean="0"/>
              <a:t>Luscher</a:t>
            </a:r>
            <a:r>
              <a:rPr lang="cs-CZ" dirty="0" smtClean="0"/>
              <a:t>, </a:t>
            </a:r>
            <a:r>
              <a:rPr lang="cs-CZ" dirty="0" err="1" smtClean="0"/>
              <a:t>Vorsitzender</a:t>
            </a:r>
            <a:r>
              <a:rPr lang="cs-CZ" dirty="0" smtClean="0"/>
              <a:t> des </a:t>
            </a:r>
            <a:r>
              <a:rPr lang="cs-CZ" dirty="0" err="1" smtClean="0"/>
              <a:t>Vereins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den </a:t>
            </a:r>
            <a:r>
              <a:rPr lang="cs-CZ" dirty="0" err="1" smtClean="0"/>
              <a:t>Verbraucherschutz</a:t>
            </a:r>
            <a:r>
              <a:rPr lang="cs-CZ" dirty="0" smtClean="0"/>
              <a:t>,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einem</a:t>
            </a:r>
            <a:r>
              <a:rPr lang="cs-CZ" dirty="0" smtClean="0"/>
              <a:t> Meeting in Dortmund </a:t>
            </a:r>
            <a:r>
              <a:rPr lang="cs-CZ" dirty="0" err="1" smtClean="0"/>
              <a:t>teilgenommen</a:t>
            </a:r>
            <a:r>
              <a:rPr lang="cs-CZ" dirty="0" smtClean="0"/>
              <a:t>,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Thema</a:t>
            </a:r>
            <a:r>
              <a:rPr lang="cs-CZ" dirty="0" smtClean="0"/>
              <a:t> „Gen-</a:t>
            </a:r>
            <a:r>
              <a:rPr lang="cs-CZ" dirty="0" err="1" smtClean="0"/>
              <a:t>Food</a:t>
            </a:r>
            <a:r>
              <a:rPr lang="cs-CZ" dirty="0" smtClean="0"/>
              <a:t>. </a:t>
            </a: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Zukunft</a:t>
            </a:r>
            <a:r>
              <a:rPr lang="cs-CZ" dirty="0" smtClean="0"/>
              <a:t>?“ </a:t>
            </a:r>
            <a:r>
              <a:rPr lang="cs-CZ" dirty="0" err="1" smtClean="0"/>
              <a:t>diskutiert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„Der Trend </a:t>
            </a:r>
            <a:r>
              <a:rPr lang="cs-CZ" dirty="0" err="1" smtClean="0"/>
              <a:t>geht</a:t>
            </a:r>
            <a:r>
              <a:rPr lang="cs-CZ" dirty="0" smtClean="0"/>
              <a:t> in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Richtung</a:t>
            </a:r>
            <a:r>
              <a:rPr lang="cs-CZ" dirty="0" smtClean="0"/>
              <a:t>“,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gesagt</a:t>
            </a:r>
            <a:r>
              <a:rPr lang="cs-CZ" dirty="0" smtClean="0"/>
              <a:t>, „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machen,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Multis</a:t>
            </a:r>
            <a:r>
              <a:rPr lang="cs-CZ" dirty="0" smtClean="0"/>
              <a:t> der </a:t>
            </a:r>
            <a:r>
              <a:rPr lang="cs-CZ" dirty="0" err="1" smtClean="0"/>
              <a:t>Ernährungsbransche</a:t>
            </a:r>
            <a:r>
              <a:rPr lang="cs-CZ" dirty="0" smtClean="0"/>
              <a:t> </a:t>
            </a:r>
            <a:r>
              <a:rPr lang="cs-CZ" dirty="0" err="1" smtClean="0"/>
              <a:t>wünschen</a:t>
            </a:r>
            <a:r>
              <a:rPr lang="cs-CZ" dirty="0" smtClean="0"/>
              <a:t>?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Ausgang</a:t>
            </a:r>
            <a:r>
              <a:rPr lang="cs-CZ" dirty="0" smtClean="0"/>
              <a:t> des </a:t>
            </a:r>
            <a:r>
              <a:rPr lang="cs-CZ" dirty="0" err="1" smtClean="0"/>
              <a:t>Konferenzsaals</a:t>
            </a:r>
            <a:r>
              <a:rPr lang="cs-CZ" dirty="0" smtClean="0"/>
              <a:t> </a:t>
            </a:r>
            <a:r>
              <a:rPr lang="cs-CZ" dirty="0" err="1" smtClean="0"/>
              <a:t>verteilten</a:t>
            </a:r>
            <a:r>
              <a:rPr lang="cs-CZ" dirty="0" smtClean="0"/>
              <a:t> </a:t>
            </a:r>
            <a:r>
              <a:rPr lang="cs-CZ" dirty="0" err="1" smtClean="0"/>
              <a:t>Greenpeace</a:t>
            </a:r>
            <a:r>
              <a:rPr lang="cs-CZ" dirty="0" smtClean="0"/>
              <a:t>-</a:t>
            </a:r>
            <a:r>
              <a:rPr lang="cs-CZ" dirty="0" err="1" smtClean="0"/>
              <a:t>Aktivisten</a:t>
            </a:r>
            <a:r>
              <a:rPr lang="cs-CZ" dirty="0" smtClean="0"/>
              <a:t> </a:t>
            </a:r>
            <a:r>
              <a:rPr lang="cs-CZ" dirty="0" err="1" smtClean="0"/>
              <a:t>Flyers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wichtigen</a:t>
            </a:r>
            <a:r>
              <a:rPr lang="cs-CZ" dirty="0" smtClean="0"/>
              <a:t> </a:t>
            </a:r>
            <a:r>
              <a:rPr lang="cs-CZ" dirty="0" err="1" smtClean="0"/>
              <a:t>Informationen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Risiken</a:t>
            </a:r>
            <a:r>
              <a:rPr lang="cs-CZ" dirty="0" smtClean="0"/>
              <a:t>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genmanipulierten</a:t>
            </a:r>
            <a:r>
              <a:rPr lang="cs-CZ" dirty="0" smtClean="0"/>
              <a:t> </a:t>
            </a:r>
            <a:r>
              <a:rPr lang="cs-CZ" dirty="0" err="1" smtClean="0"/>
              <a:t>Ernährung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Meeting</a:t>
            </a:r>
          </a:p>
          <a:p>
            <a:r>
              <a:rPr lang="cs-CZ" dirty="0" smtClean="0"/>
              <a:t>Gen-</a:t>
            </a:r>
            <a:r>
              <a:rPr lang="cs-CZ" dirty="0" err="1" smtClean="0"/>
              <a:t>Food</a:t>
            </a:r>
            <a:endParaRPr lang="cs-CZ" dirty="0" smtClean="0"/>
          </a:p>
          <a:p>
            <a:r>
              <a:rPr lang="cs-CZ" dirty="0" err="1" smtClean="0"/>
              <a:t>diskutieren</a:t>
            </a:r>
            <a:endParaRPr lang="cs-CZ" dirty="0" smtClean="0"/>
          </a:p>
          <a:p>
            <a:r>
              <a:rPr lang="cs-CZ" dirty="0" smtClean="0"/>
              <a:t>Der Trend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Multis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Branche</a:t>
            </a:r>
            <a:endParaRPr lang="cs-CZ" dirty="0" smtClean="0"/>
          </a:p>
          <a:p>
            <a:r>
              <a:rPr lang="cs-CZ" dirty="0" err="1" smtClean="0"/>
              <a:t>Greenpeace</a:t>
            </a:r>
            <a:r>
              <a:rPr lang="cs-CZ" dirty="0" smtClean="0"/>
              <a:t>-</a:t>
            </a:r>
            <a:r>
              <a:rPr lang="cs-CZ" dirty="0" err="1" smtClean="0"/>
              <a:t>Aktivisten</a:t>
            </a:r>
            <a:endParaRPr lang="cs-CZ" dirty="0" smtClean="0"/>
          </a:p>
          <a:p>
            <a:r>
              <a:rPr lang="cs-CZ" dirty="0" err="1" smtClean="0"/>
              <a:t>Flyers</a:t>
            </a:r>
            <a:endParaRPr lang="cs-CZ" dirty="0" smtClean="0"/>
          </a:p>
          <a:p>
            <a:r>
              <a:rPr lang="cs-CZ" dirty="0" err="1" smtClean="0"/>
              <a:t>genmanipuliert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MOTTA, </a:t>
            </a:r>
            <a:r>
              <a:rPr lang="cs-CZ" sz="2400" dirty="0" err="1" smtClean="0"/>
              <a:t>Giorgio</a:t>
            </a:r>
            <a:r>
              <a:rPr lang="cs-CZ" sz="2400" dirty="0" smtClean="0"/>
              <a:t>, </a:t>
            </a:r>
            <a:r>
              <a:rPr lang="cs-CZ" sz="2400" dirty="0" err="1" smtClean="0"/>
              <a:t>Beata</a:t>
            </a:r>
            <a:r>
              <a:rPr lang="cs-CZ" sz="2400" dirty="0" smtClean="0"/>
              <a:t> ĆWIKOWSKA, Olga VOMÁČKOVÁ a Ivana FRÝBOVÁ. </a:t>
            </a:r>
            <a:r>
              <a:rPr lang="cs-CZ" sz="2400" i="1" dirty="0" smtClean="0"/>
              <a:t>Direkt -Němčina pro střední školy: Učebnice a pracovní sešit</a:t>
            </a:r>
            <a:r>
              <a:rPr lang="cs-CZ" sz="2400" dirty="0" smtClean="0"/>
              <a:t>. 1. vydání. Praha: </a:t>
            </a:r>
            <a:r>
              <a:rPr lang="cs-CZ" sz="2400" dirty="0" err="1" smtClean="0"/>
              <a:t>Klett</a:t>
            </a:r>
            <a:r>
              <a:rPr lang="cs-CZ" sz="2400" dirty="0" smtClean="0"/>
              <a:t>, 2008. </a:t>
            </a:r>
            <a:r>
              <a:rPr lang="cs-CZ" sz="2400" smtClean="0"/>
              <a:t>ISBN 978-80-86906-93-5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26903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964</TotalTime>
  <Words>596</Words>
  <Application>Microsoft Office PowerPoint</Application>
  <PresentationFormat>Předvádění na obrazovce (4:3)</PresentationFormat>
  <Paragraphs>96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Anglizismen in der deutschen Sprache</vt:lpstr>
      <vt:lpstr>Denglisch</vt:lpstr>
      <vt:lpstr>Ordnen Sie zu.</vt:lpstr>
      <vt:lpstr>Lösung</vt:lpstr>
      <vt:lpstr>Was passt zusammen?  Aglizismen und deutsche Ausdrücke</vt:lpstr>
      <vt:lpstr>Lösung</vt:lpstr>
      <vt:lpstr>Finden Sie das richtige deutsche Wort zu diesen Anglizismen.</vt:lpstr>
      <vt:lpstr>Die Lösung</vt:lpstr>
      <vt:lpstr>Wo sind in dem folgenden Text Anglizismen?</vt:lpstr>
      <vt:lpstr>Lösung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Anglizismen in der deutschen Sprache</dc:title>
  <dc:creator>Jindřiška Chudáčková</dc:creator>
  <cp:lastModifiedBy>siroky</cp:lastModifiedBy>
  <cp:revision>28</cp:revision>
  <dcterms:created xsi:type="dcterms:W3CDTF">2013-10-02T14:21:10Z</dcterms:created>
  <dcterms:modified xsi:type="dcterms:W3CDTF">2013-10-24T21:05:19Z</dcterms:modified>
</cp:coreProperties>
</file>