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4"/>
  </p:notesMasterIdLst>
  <p:sldIdLst>
    <p:sldId id="267" r:id="rId3"/>
    <p:sldId id="256" r:id="rId4"/>
    <p:sldId id="264" r:id="rId5"/>
    <p:sldId id="258" r:id="rId6"/>
    <p:sldId id="259" r:id="rId7"/>
    <p:sldId id="263" r:id="rId8"/>
    <p:sldId id="260" r:id="rId9"/>
    <p:sldId id="265" r:id="rId10"/>
    <p:sldId id="261" r:id="rId11"/>
    <p:sldId id="262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416729-1C4B-4B5C-AEC7-0E070D7DC822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403B95-76AB-4DF5-A228-55C365B27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3B6A4-88A8-401B-9E6E-8D1A635A049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9AE2-7338-4BB7-B7AC-31A98EA9F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3B6A4-88A8-401B-9E6E-8D1A635A049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9AE2-7338-4BB7-B7AC-31A98EA9F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3B6A4-88A8-401B-9E6E-8D1A635A049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9AE2-7338-4BB7-B7AC-31A98EA9F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3B6A4-88A8-401B-9E6E-8D1A635A049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9AE2-7338-4BB7-B7AC-31A98EA9F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3B6A4-88A8-401B-9E6E-8D1A635A049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9AE2-7338-4BB7-B7AC-31A98EA9F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3B6A4-88A8-401B-9E6E-8D1A635A049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9AE2-7338-4BB7-B7AC-31A98EA9F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3B6A4-88A8-401B-9E6E-8D1A635A049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9AE2-7338-4BB7-B7AC-31A98EA9F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3B6A4-88A8-401B-9E6E-8D1A635A049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9AE2-7338-4BB7-B7AC-31A98EA9F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3B6A4-88A8-401B-9E6E-8D1A635A049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9AE2-7338-4BB7-B7AC-31A98EA9F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3B6A4-88A8-401B-9E6E-8D1A635A049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9AE2-7338-4BB7-B7AC-31A98EA9F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3B6A4-88A8-401B-9E6E-8D1A635A049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9AE2-7338-4BB7-B7AC-31A98EA9F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0EBD7-B545-4F33-8294-40C41DF13E0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490A33-F510-4920-B67C-DB630F38762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03B6A4-88A8-401B-9E6E-8D1A635A049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339AE2-7338-4BB7-B7AC-31A98EA9F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D4A391C-25C3-40A9-87FE-DE290EE020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889F4A-AAFB-42A8-AB8F-ABB4D88D4C4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typo345.lpm.uni-sb.de/ersvk/index.php?id=18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NJ1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4.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Berufe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Berufe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Jindřiška Chudáčková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OPVK_1.5_DUM_III/2_NJ1_CH0012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VY_32_INOVACE_NJ1_CH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příprava k ústní části maturitní zkoušky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1368151"/>
          </a:xfrm>
        </p:spPr>
        <p:txBody>
          <a:bodyPr/>
          <a:lstStyle/>
          <a:p>
            <a:r>
              <a:rPr lang="cs-CZ" dirty="0" err="1" smtClean="0"/>
              <a:t>Beruf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Beschreiben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Berufe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r>
              <a:rPr lang="cs-CZ" dirty="0" smtClean="0"/>
              <a:t> </a:t>
            </a:r>
            <a:r>
              <a:rPr lang="cs-CZ" dirty="0" err="1" smtClean="0"/>
              <a:t>sehen</a:t>
            </a:r>
            <a:r>
              <a:rPr lang="cs-CZ" dirty="0" smtClean="0"/>
              <a:t>. </a:t>
            </a:r>
            <a:r>
              <a:rPr lang="cs-CZ" dirty="0" err="1" smtClean="0"/>
              <a:t>Finden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diese</a:t>
            </a:r>
            <a:r>
              <a:rPr lang="cs-CZ" dirty="0" smtClean="0"/>
              <a:t> </a:t>
            </a:r>
            <a:r>
              <a:rPr lang="cs-CZ" dirty="0" err="1" smtClean="0"/>
              <a:t>Berufe</a:t>
            </a:r>
            <a:r>
              <a:rPr lang="cs-CZ" dirty="0" smtClean="0"/>
              <a:t> </a:t>
            </a:r>
            <a:r>
              <a:rPr lang="cs-CZ" dirty="0" err="1" smtClean="0"/>
              <a:t>interessant</a:t>
            </a:r>
            <a:r>
              <a:rPr lang="cs-CZ" dirty="0" smtClean="0"/>
              <a:t>? </a:t>
            </a:r>
            <a:r>
              <a:rPr lang="cs-CZ" dirty="0" err="1" smtClean="0"/>
              <a:t>Sprechen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über</a:t>
            </a:r>
            <a:r>
              <a:rPr lang="cs-CZ" dirty="0" smtClean="0"/>
              <a:t> </a:t>
            </a:r>
            <a:r>
              <a:rPr lang="cs-CZ" dirty="0" err="1" smtClean="0"/>
              <a:t>Ihre</a:t>
            </a:r>
            <a:r>
              <a:rPr lang="cs-CZ" dirty="0" smtClean="0"/>
              <a:t> </a:t>
            </a:r>
            <a:r>
              <a:rPr lang="cs-CZ" dirty="0" err="1" smtClean="0"/>
              <a:t>Vorteile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Nachteile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72047" y="1340768"/>
            <a:ext cx="4848225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err="1" smtClean="0"/>
              <a:t>Welche</a:t>
            </a:r>
            <a:r>
              <a:rPr lang="cs-CZ" sz="2800" dirty="0" smtClean="0"/>
              <a:t> </a:t>
            </a:r>
            <a:r>
              <a:rPr lang="cs-CZ" sz="2800" dirty="0" err="1" smtClean="0"/>
              <a:t>Begabung</a:t>
            </a:r>
            <a:r>
              <a:rPr lang="cs-CZ" sz="2800" dirty="0" smtClean="0"/>
              <a:t> </a:t>
            </a:r>
            <a:r>
              <a:rPr lang="cs-CZ" sz="2800" dirty="0" err="1" smtClean="0"/>
              <a:t>muss</a:t>
            </a:r>
            <a:r>
              <a:rPr lang="cs-CZ" sz="2800" dirty="0" smtClean="0"/>
              <a:t> man </a:t>
            </a:r>
            <a:r>
              <a:rPr lang="cs-CZ" sz="2800" dirty="0" err="1" smtClean="0"/>
              <a:t>haben</a:t>
            </a:r>
            <a:r>
              <a:rPr lang="cs-CZ" sz="2800" dirty="0" smtClean="0"/>
              <a:t>, </a:t>
            </a:r>
            <a:r>
              <a:rPr lang="cs-CZ" sz="2800" dirty="0" err="1" smtClean="0"/>
              <a:t>damit</a:t>
            </a:r>
            <a:r>
              <a:rPr lang="cs-CZ" sz="2800" dirty="0" smtClean="0"/>
              <a:t> man </a:t>
            </a:r>
            <a:r>
              <a:rPr lang="cs-CZ" sz="2800" dirty="0" err="1" smtClean="0"/>
              <a:t>sich</a:t>
            </a:r>
            <a:r>
              <a:rPr lang="cs-CZ" sz="2800" dirty="0" smtClean="0"/>
              <a:t> </a:t>
            </a:r>
            <a:r>
              <a:rPr lang="cs-CZ" sz="2800" dirty="0" err="1" smtClean="0"/>
              <a:t>einen</a:t>
            </a:r>
            <a:r>
              <a:rPr lang="cs-CZ" sz="2800" dirty="0" smtClean="0"/>
              <a:t>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diesen</a:t>
            </a:r>
            <a:r>
              <a:rPr lang="cs-CZ" sz="2800" dirty="0" smtClean="0"/>
              <a:t> </a:t>
            </a:r>
            <a:r>
              <a:rPr lang="cs-CZ" sz="2800" dirty="0" err="1" smtClean="0"/>
              <a:t>Berufen</a:t>
            </a:r>
            <a:r>
              <a:rPr lang="cs-CZ" sz="2800" dirty="0" smtClean="0"/>
              <a:t> </a:t>
            </a:r>
            <a:r>
              <a:rPr lang="cs-CZ" sz="2800" dirty="0" err="1" smtClean="0"/>
              <a:t>auswählen</a:t>
            </a:r>
            <a:r>
              <a:rPr lang="cs-CZ" sz="2800" dirty="0" smtClean="0"/>
              <a:t> </a:t>
            </a:r>
            <a:r>
              <a:rPr lang="cs-CZ" sz="2800" dirty="0" err="1" smtClean="0"/>
              <a:t>kann</a:t>
            </a:r>
            <a:r>
              <a:rPr lang="cs-CZ" sz="2800" dirty="0" smtClean="0"/>
              <a:t>?  </a:t>
            </a:r>
            <a:r>
              <a:rPr lang="cs-CZ" sz="2800" dirty="0" err="1" smtClean="0"/>
              <a:t>Welche</a:t>
            </a:r>
            <a:r>
              <a:rPr lang="cs-CZ" sz="2800" dirty="0" smtClean="0"/>
              <a:t> </a:t>
            </a:r>
            <a:r>
              <a:rPr lang="cs-CZ" sz="2800" dirty="0" err="1" smtClean="0"/>
              <a:t>Ausbildung</a:t>
            </a:r>
            <a:r>
              <a:rPr lang="cs-CZ" sz="2800" dirty="0" smtClean="0"/>
              <a:t> </a:t>
            </a:r>
            <a:r>
              <a:rPr lang="cs-CZ" sz="2800" dirty="0" err="1" smtClean="0"/>
              <a:t>braucht</a:t>
            </a:r>
            <a:r>
              <a:rPr lang="cs-CZ" sz="2800" dirty="0" smtClean="0"/>
              <a:t> man?</a:t>
            </a:r>
            <a:endParaRPr lang="cs-CZ" sz="28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484784"/>
            <a:ext cx="4248472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arbeiten</a:t>
            </a:r>
            <a:r>
              <a:rPr lang="cs-CZ" dirty="0" smtClean="0"/>
              <a:t> </a:t>
            </a:r>
            <a:r>
              <a:rPr lang="cs-CZ" dirty="0" err="1" smtClean="0"/>
              <a:t>diese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Abteilungsleiter</a:t>
            </a:r>
            <a:r>
              <a:rPr lang="cs-CZ" dirty="0" smtClean="0"/>
              <a:t>, </a:t>
            </a:r>
            <a:r>
              <a:rPr lang="cs-CZ" dirty="0" err="1" smtClean="0"/>
              <a:t>Anwalt</a:t>
            </a:r>
            <a:r>
              <a:rPr lang="cs-CZ" dirty="0" smtClean="0"/>
              <a:t>, </a:t>
            </a:r>
            <a:r>
              <a:rPr lang="cs-CZ" dirty="0" err="1" smtClean="0"/>
              <a:t>Briefträger</a:t>
            </a:r>
            <a:r>
              <a:rPr lang="cs-CZ" dirty="0" smtClean="0"/>
              <a:t>, </a:t>
            </a:r>
            <a:r>
              <a:rPr lang="cs-CZ" dirty="0" err="1" smtClean="0"/>
              <a:t>Forstarbeiter</a:t>
            </a:r>
            <a:r>
              <a:rPr lang="cs-CZ" dirty="0" smtClean="0"/>
              <a:t>, Koch, </a:t>
            </a:r>
            <a:r>
              <a:rPr lang="cs-CZ" dirty="0" err="1" smtClean="0"/>
              <a:t>Fahrer</a:t>
            </a:r>
            <a:r>
              <a:rPr lang="cs-CZ" dirty="0" smtClean="0"/>
              <a:t>, </a:t>
            </a:r>
            <a:r>
              <a:rPr lang="cs-CZ" dirty="0" err="1" smtClean="0"/>
              <a:t>Maurer</a:t>
            </a:r>
            <a:r>
              <a:rPr lang="cs-CZ" dirty="0" smtClean="0"/>
              <a:t>, </a:t>
            </a:r>
            <a:r>
              <a:rPr lang="cs-CZ" dirty="0" err="1" smtClean="0"/>
              <a:t>Metallarbeiter</a:t>
            </a:r>
            <a:r>
              <a:rPr lang="cs-CZ" dirty="0" smtClean="0"/>
              <a:t>, </a:t>
            </a:r>
            <a:r>
              <a:rPr lang="cs-CZ" dirty="0" err="1" smtClean="0"/>
              <a:t>Obstgärtner</a:t>
            </a:r>
            <a:r>
              <a:rPr lang="cs-CZ" dirty="0" smtClean="0"/>
              <a:t>, </a:t>
            </a:r>
            <a:r>
              <a:rPr lang="cs-CZ" dirty="0" err="1" smtClean="0"/>
              <a:t>Schaffner</a:t>
            </a:r>
            <a:r>
              <a:rPr lang="cs-CZ" dirty="0" smtClean="0"/>
              <a:t>, </a:t>
            </a:r>
            <a:r>
              <a:rPr lang="cs-CZ" dirty="0" err="1" smtClean="0"/>
              <a:t>Stellvertreter</a:t>
            </a:r>
            <a:r>
              <a:rPr lang="cs-CZ" dirty="0" smtClean="0"/>
              <a:t>, </a:t>
            </a:r>
            <a:r>
              <a:rPr lang="cs-CZ" dirty="0" err="1" smtClean="0"/>
              <a:t>Stubenmädchen</a:t>
            </a:r>
            <a:r>
              <a:rPr lang="cs-CZ" dirty="0" smtClean="0"/>
              <a:t>, </a:t>
            </a:r>
            <a:r>
              <a:rPr lang="cs-CZ" dirty="0" err="1" smtClean="0"/>
              <a:t>Weinbauer</a:t>
            </a:r>
            <a:r>
              <a:rPr lang="cs-CZ" dirty="0" smtClean="0"/>
              <a:t>, Zimmermann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Wer</a:t>
            </a:r>
            <a:r>
              <a:rPr lang="cs-CZ" sz="2400" dirty="0" smtClean="0"/>
              <a:t> </a:t>
            </a:r>
            <a:r>
              <a:rPr lang="cs-CZ" sz="2400" dirty="0" err="1" smtClean="0"/>
              <a:t>arbeitet</a:t>
            </a:r>
            <a:r>
              <a:rPr lang="cs-CZ" sz="2400" dirty="0" smtClean="0"/>
              <a:t> </a:t>
            </a:r>
            <a:r>
              <a:rPr lang="cs-CZ" sz="2400" dirty="0" err="1" smtClean="0"/>
              <a:t>auf</a:t>
            </a:r>
            <a:r>
              <a:rPr lang="cs-CZ" sz="2400" dirty="0" smtClean="0"/>
              <a:t> </a:t>
            </a:r>
            <a:r>
              <a:rPr lang="cs-CZ" sz="2400" dirty="0" err="1" smtClean="0"/>
              <a:t>dem</a:t>
            </a:r>
            <a:r>
              <a:rPr lang="cs-CZ" sz="2400" dirty="0" smtClean="0"/>
              <a:t> </a:t>
            </a:r>
            <a:r>
              <a:rPr lang="cs-CZ" sz="2400" dirty="0" err="1" smtClean="0"/>
              <a:t>Bau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Wer</a:t>
            </a:r>
            <a:r>
              <a:rPr lang="cs-CZ" sz="2400" dirty="0" smtClean="0"/>
              <a:t> </a:t>
            </a:r>
            <a:r>
              <a:rPr lang="cs-CZ" sz="2400" dirty="0" err="1" smtClean="0"/>
              <a:t>arbeitet</a:t>
            </a:r>
            <a:r>
              <a:rPr lang="cs-CZ" sz="2400" dirty="0" smtClean="0"/>
              <a:t> in der </a:t>
            </a:r>
            <a:r>
              <a:rPr lang="cs-CZ" sz="2400" dirty="0" err="1" smtClean="0"/>
              <a:t>Produktion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Wer</a:t>
            </a:r>
            <a:r>
              <a:rPr lang="cs-CZ" sz="2400" dirty="0" smtClean="0"/>
              <a:t> </a:t>
            </a:r>
            <a:r>
              <a:rPr lang="cs-CZ" sz="2400" dirty="0" err="1" smtClean="0"/>
              <a:t>arbeitet</a:t>
            </a:r>
            <a:r>
              <a:rPr lang="cs-CZ" sz="2400" dirty="0" smtClean="0"/>
              <a:t> in der </a:t>
            </a:r>
            <a:r>
              <a:rPr lang="cs-CZ" sz="2400" dirty="0" err="1" smtClean="0"/>
              <a:t>Landwirtschaft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Wer</a:t>
            </a:r>
            <a:r>
              <a:rPr lang="cs-CZ" sz="2400" dirty="0" smtClean="0"/>
              <a:t> </a:t>
            </a:r>
            <a:r>
              <a:rPr lang="cs-CZ" sz="2400" dirty="0" err="1" smtClean="0"/>
              <a:t>arbeitet</a:t>
            </a:r>
            <a:r>
              <a:rPr lang="cs-CZ" sz="2400" dirty="0" smtClean="0"/>
              <a:t> </a:t>
            </a:r>
            <a:r>
              <a:rPr lang="cs-CZ" sz="2400" dirty="0" err="1" smtClean="0"/>
              <a:t>im</a:t>
            </a:r>
            <a:r>
              <a:rPr lang="cs-CZ" sz="2400" dirty="0" smtClean="0"/>
              <a:t> </a:t>
            </a:r>
            <a:r>
              <a:rPr lang="cs-CZ" sz="2400" dirty="0" err="1" smtClean="0"/>
              <a:t>Dienstleistungssektor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Wer</a:t>
            </a:r>
            <a:r>
              <a:rPr lang="cs-CZ" sz="2400" dirty="0" smtClean="0"/>
              <a:t> </a:t>
            </a:r>
            <a:r>
              <a:rPr lang="cs-CZ" sz="2400" dirty="0" err="1" smtClean="0"/>
              <a:t>arbeitet</a:t>
            </a:r>
            <a:r>
              <a:rPr lang="cs-CZ" sz="2400" dirty="0" smtClean="0"/>
              <a:t> </a:t>
            </a:r>
            <a:r>
              <a:rPr lang="cs-CZ" sz="2400" dirty="0" err="1" smtClean="0"/>
              <a:t>im</a:t>
            </a:r>
            <a:r>
              <a:rPr lang="cs-CZ" sz="2400" dirty="0" smtClean="0"/>
              <a:t> </a:t>
            </a:r>
            <a:r>
              <a:rPr lang="cs-CZ" sz="2400" dirty="0" err="1" smtClean="0"/>
              <a:t>Verkehrswesen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Wer</a:t>
            </a:r>
            <a:r>
              <a:rPr lang="cs-CZ" sz="2400" dirty="0" smtClean="0"/>
              <a:t> </a:t>
            </a:r>
            <a:r>
              <a:rPr lang="cs-CZ" sz="2400" dirty="0" err="1" smtClean="0"/>
              <a:t>arbeitet</a:t>
            </a:r>
            <a:r>
              <a:rPr lang="cs-CZ" sz="2400" dirty="0" smtClean="0"/>
              <a:t> </a:t>
            </a:r>
            <a:r>
              <a:rPr lang="cs-CZ" sz="2400" dirty="0" err="1" smtClean="0"/>
              <a:t>im</a:t>
            </a:r>
            <a:r>
              <a:rPr lang="cs-CZ" sz="2400" dirty="0" smtClean="0"/>
              <a:t> </a:t>
            </a:r>
            <a:r>
              <a:rPr lang="cs-CZ" sz="2400" dirty="0" err="1" smtClean="0"/>
              <a:t>Büro</a:t>
            </a:r>
            <a:r>
              <a:rPr lang="cs-CZ" sz="2400" dirty="0" smtClean="0"/>
              <a:t>?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Ordnen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den </a:t>
            </a:r>
            <a:r>
              <a:rPr lang="cs-CZ" dirty="0" err="1" smtClean="0"/>
              <a:t>Berufen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richtige</a:t>
            </a:r>
            <a:r>
              <a:rPr lang="cs-CZ" dirty="0" smtClean="0"/>
              <a:t> </a:t>
            </a:r>
            <a:r>
              <a:rPr lang="cs-CZ" dirty="0" err="1" smtClean="0"/>
              <a:t>Tätigkeit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Der </a:t>
            </a:r>
            <a:r>
              <a:rPr lang="cs-CZ" sz="2000" dirty="0" err="1" smtClean="0"/>
              <a:t>Einzelhandelskaufmann</a:t>
            </a:r>
            <a:endParaRPr lang="cs-CZ" sz="2000" dirty="0" smtClean="0"/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Kaufmann</a:t>
            </a:r>
            <a:r>
              <a:rPr lang="cs-CZ" sz="2000" dirty="0" smtClean="0"/>
              <a:t> </a:t>
            </a:r>
            <a:r>
              <a:rPr lang="cs-CZ" sz="2000" dirty="0" err="1" smtClean="0"/>
              <a:t>im</a:t>
            </a:r>
            <a:r>
              <a:rPr lang="cs-CZ" sz="2000" dirty="0" smtClean="0"/>
              <a:t> </a:t>
            </a:r>
            <a:r>
              <a:rPr lang="cs-CZ" sz="2000" dirty="0" err="1" smtClean="0"/>
              <a:t>Groß</a:t>
            </a:r>
            <a:r>
              <a:rPr lang="cs-CZ" sz="2000" dirty="0" smtClean="0"/>
              <a:t>-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Außenhandel</a:t>
            </a:r>
            <a:endParaRPr lang="cs-CZ" sz="2000" dirty="0" smtClean="0"/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Elektroinstallateur</a:t>
            </a:r>
            <a:endParaRPr lang="cs-CZ" sz="2000" dirty="0" smtClean="0"/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Maschinenschlosser</a:t>
            </a:r>
            <a:endParaRPr lang="cs-CZ" sz="2000" dirty="0" smtClean="0"/>
          </a:p>
          <a:p>
            <a:r>
              <a:rPr lang="cs-CZ" sz="2000" dirty="0" err="1" smtClean="0"/>
              <a:t>Kraftfahrzeugmechaniker</a:t>
            </a:r>
            <a:endParaRPr lang="cs-CZ" sz="2000" dirty="0" smtClean="0"/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Maurer</a:t>
            </a:r>
            <a:endParaRPr lang="cs-CZ" sz="2000" dirty="0" smtClean="0"/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Maler</a:t>
            </a:r>
            <a:endParaRPr lang="cs-CZ" sz="2000" dirty="0" smtClean="0"/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Schlosser</a:t>
            </a:r>
            <a:endParaRPr lang="cs-CZ" sz="2000" dirty="0" smtClean="0"/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Tischler</a:t>
            </a:r>
            <a:endParaRPr lang="cs-CZ" sz="2000" dirty="0" smtClean="0"/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Friseur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err="1" smtClean="0"/>
              <a:t>baut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wartet</a:t>
            </a:r>
            <a:r>
              <a:rPr lang="cs-CZ" sz="2000" dirty="0" smtClean="0"/>
              <a:t> </a:t>
            </a:r>
            <a:r>
              <a:rPr lang="cs-CZ" sz="2000" dirty="0" err="1" smtClean="0"/>
              <a:t>Maschinen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kauft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verkauft</a:t>
            </a:r>
            <a:r>
              <a:rPr lang="cs-CZ" sz="2000" dirty="0" smtClean="0"/>
              <a:t> in </a:t>
            </a:r>
            <a:r>
              <a:rPr lang="cs-CZ" sz="2000" dirty="0" err="1" smtClean="0"/>
              <a:t>einem</a:t>
            </a:r>
            <a:r>
              <a:rPr lang="cs-CZ" sz="2000" dirty="0" smtClean="0"/>
              <a:t> </a:t>
            </a:r>
            <a:r>
              <a:rPr lang="cs-CZ" sz="2000" dirty="0" err="1" smtClean="0"/>
              <a:t>kleinen</a:t>
            </a:r>
            <a:r>
              <a:rPr lang="cs-CZ" sz="2000" dirty="0" smtClean="0"/>
              <a:t> </a:t>
            </a:r>
            <a:r>
              <a:rPr lang="cs-CZ" sz="2000" dirty="0" err="1" smtClean="0"/>
              <a:t>Geschäft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streicht</a:t>
            </a:r>
            <a:r>
              <a:rPr lang="cs-CZ" sz="2000" dirty="0" smtClean="0"/>
              <a:t> </a:t>
            </a:r>
            <a:r>
              <a:rPr lang="cs-CZ" sz="2000" dirty="0" err="1" smtClean="0"/>
              <a:t>Häuser</a:t>
            </a:r>
            <a:r>
              <a:rPr lang="cs-CZ" sz="2000" dirty="0" smtClean="0"/>
              <a:t> </a:t>
            </a:r>
            <a:r>
              <a:rPr lang="cs-CZ" sz="2000" dirty="0" err="1" smtClean="0"/>
              <a:t>an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stellt</a:t>
            </a:r>
            <a:r>
              <a:rPr lang="cs-CZ" sz="2000" dirty="0" smtClean="0"/>
              <a:t> z. B. </a:t>
            </a:r>
            <a:r>
              <a:rPr lang="cs-CZ" sz="2000" dirty="0" err="1" smtClean="0"/>
              <a:t>Schlösser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Riegel</a:t>
            </a:r>
            <a:r>
              <a:rPr lang="cs-CZ" sz="2000" dirty="0" smtClean="0"/>
              <a:t> her.</a:t>
            </a:r>
          </a:p>
          <a:p>
            <a:r>
              <a:rPr lang="cs-CZ" sz="2000" dirty="0" err="1" smtClean="0"/>
              <a:t>handelt</a:t>
            </a:r>
            <a:r>
              <a:rPr lang="cs-CZ" sz="2000" dirty="0" smtClean="0"/>
              <a:t> </a:t>
            </a:r>
            <a:r>
              <a:rPr lang="cs-CZ" sz="2000" dirty="0" err="1" smtClean="0"/>
              <a:t>mit</a:t>
            </a:r>
            <a:r>
              <a:rPr lang="cs-CZ" sz="2000" dirty="0" smtClean="0"/>
              <a:t> </a:t>
            </a:r>
            <a:r>
              <a:rPr lang="cs-CZ" sz="2000" dirty="0" err="1" smtClean="0"/>
              <a:t>großen</a:t>
            </a:r>
            <a:r>
              <a:rPr lang="cs-CZ" sz="2000" dirty="0" smtClean="0"/>
              <a:t> </a:t>
            </a:r>
            <a:r>
              <a:rPr lang="cs-CZ" sz="2000" dirty="0" err="1" smtClean="0"/>
              <a:t>Mengen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repariert</a:t>
            </a:r>
            <a:r>
              <a:rPr lang="cs-CZ" sz="2000" dirty="0" smtClean="0"/>
              <a:t> </a:t>
            </a:r>
            <a:r>
              <a:rPr lang="cs-CZ" sz="2000" dirty="0" err="1" smtClean="0"/>
              <a:t>Autos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schneidet</a:t>
            </a:r>
            <a:r>
              <a:rPr lang="cs-CZ" sz="2000" dirty="0" smtClean="0"/>
              <a:t> </a:t>
            </a:r>
            <a:r>
              <a:rPr lang="cs-CZ" sz="2000" dirty="0" err="1" smtClean="0"/>
              <a:t>Haare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baut</a:t>
            </a:r>
            <a:r>
              <a:rPr lang="cs-CZ" sz="2000" dirty="0" smtClean="0"/>
              <a:t> </a:t>
            </a:r>
            <a:r>
              <a:rPr lang="cs-CZ" sz="2000" dirty="0" err="1" smtClean="0"/>
              <a:t>Häuser</a:t>
            </a:r>
            <a:r>
              <a:rPr lang="cs-CZ" sz="2000" dirty="0" smtClean="0"/>
              <a:t>, </a:t>
            </a:r>
            <a:r>
              <a:rPr lang="cs-CZ" sz="2000" dirty="0" err="1" smtClean="0"/>
              <a:t>Kaufhäuser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Hotels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installiert</a:t>
            </a:r>
            <a:r>
              <a:rPr lang="cs-CZ" sz="2000" dirty="0" smtClean="0"/>
              <a:t> z. B. </a:t>
            </a:r>
            <a:r>
              <a:rPr lang="cs-CZ" sz="2000" dirty="0" err="1" smtClean="0"/>
              <a:t>Fernseher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Stromleitungen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entwirft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schreinert</a:t>
            </a:r>
            <a:r>
              <a:rPr lang="cs-CZ" sz="2000" dirty="0" smtClean="0"/>
              <a:t> </a:t>
            </a:r>
            <a:r>
              <a:rPr lang="cs-CZ" sz="2000" dirty="0" err="1" smtClean="0"/>
              <a:t>Möbel</a:t>
            </a:r>
            <a:r>
              <a:rPr lang="cs-CZ" sz="2000" dirty="0" smtClean="0"/>
              <a:t>.</a:t>
            </a:r>
          </a:p>
          <a:p>
            <a:endParaRPr lang="cs-CZ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Der </a:t>
            </a:r>
            <a:r>
              <a:rPr lang="cs-CZ" sz="2000" dirty="0" err="1" smtClean="0"/>
              <a:t>Einzelhandelskaufmann</a:t>
            </a:r>
            <a:r>
              <a:rPr lang="cs-CZ" sz="2000" dirty="0" smtClean="0"/>
              <a:t> </a:t>
            </a:r>
            <a:r>
              <a:rPr lang="cs-CZ" sz="2000" dirty="0" err="1" smtClean="0"/>
              <a:t>kauft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verkauft</a:t>
            </a:r>
            <a:r>
              <a:rPr lang="cs-CZ" sz="2000" dirty="0" smtClean="0"/>
              <a:t> in </a:t>
            </a:r>
            <a:r>
              <a:rPr lang="cs-CZ" sz="2000" dirty="0" err="1" smtClean="0"/>
              <a:t>einem</a:t>
            </a:r>
            <a:r>
              <a:rPr lang="cs-CZ" sz="2000" dirty="0" smtClean="0"/>
              <a:t> </a:t>
            </a:r>
            <a:r>
              <a:rPr lang="cs-CZ" sz="2000" dirty="0" err="1" smtClean="0"/>
              <a:t>kleinen</a:t>
            </a:r>
            <a:r>
              <a:rPr lang="cs-CZ" sz="2000" dirty="0" smtClean="0"/>
              <a:t> </a:t>
            </a:r>
            <a:r>
              <a:rPr lang="cs-CZ" sz="2000" dirty="0" err="1" smtClean="0"/>
              <a:t>Geschäft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Kaufmann</a:t>
            </a:r>
            <a:r>
              <a:rPr lang="cs-CZ" sz="2000" dirty="0" smtClean="0"/>
              <a:t> </a:t>
            </a:r>
            <a:r>
              <a:rPr lang="cs-CZ" sz="2000" dirty="0" err="1" smtClean="0"/>
              <a:t>im</a:t>
            </a:r>
            <a:r>
              <a:rPr lang="cs-CZ" sz="2000" dirty="0" smtClean="0"/>
              <a:t> </a:t>
            </a:r>
            <a:r>
              <a:rPr lang="cs-CZ" sz="2000" dirty="0" err="1" smtClean="0"/>
              <a:t>Groß</a:t>
            </a:r>
            <a:r>
              <a:rPr lang="cs-CZ" sz="2000" dirty="0" smtClean="0"/>
              <a:t>-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Außenhandel</a:t>
            </a:r>
            <a:r>
              <a:rPr lang="cs-CZ" sz="2000" dirty="0" smtClean="0"/>
              <a:t> </a:t>
            </a:r>
            <a:r>
              <a:rPr lang="cs-CZ" sz="2000" dirty="0" err="1" smtClean="0"/>
              <a:t>handelt</a:t>
            </a:r>
            <a:r>
              <a:rPr lang="cs-CZ" sz="2000" dirty="0" smtClean="0"/>
              <a:t> </a:t>
            </a:r>
            <a:r>
              <a:rPr lang="cs-CZ" sz="2000" dirty="0" err="1" smtClean="0"/>
              <a:t>mit</a:t>
            </a:r>
            <a:r>
              <a:rPr lang="cs-CZ" sz="2000" dirty="0" smtClean="0"/>
              <a:t> </a:t>
            </a:r>
            <a:r>
              <a:rPr lang="cs-CZ" sz="2000" dirty="0" err="1" smtClean="0"/>
              <a:t>großen</a:t>
            </a:r>
            <a:r>
              <a:rPr lang="cs-CZ" sz="2000" dirty="0" smtClean="0"/>
              <a:t> </a:t>
            </a:r>
            <a:r>
              <a:rPr lang="cs-CZ" sz="2000" dirty="0" err="1" smtClean="0"/>
              <a:t>Mengen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Elektroinstallateur</a:t>
            </a:r>
            <a:r>
              <a:rPr lang="cs-CZ" sz="2000" dirty="0" smtClean="0"/>
              <a:t> </a:t>
            </a:r>
            <a:r>
              <a:rPr lang="cs-CZ" sz="2000" dirty="0" err="1" smtClean="0"/>
              <a:t>installiert</a:t>
            </a:r>
            <a:r>
              <a:rPr lang="cs-CZ" sz="2000" dirty="0" smtClean="0"/>
              <a:t> z. B. </a:t>
            </a:r>
            <a:r>
              <a:rPr lang="cs-CZ" sz="2000" dirty="0" err="1" smtClean="0"/>
              <a:t>Fernseher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Stromleitungen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Maschinenschlosser</a:t>
            </a:r>
            <a:r>
              <a:rPr lang="cs-CZ" sz="2000" dirty="0" smtClean="0"/>
              <a:t> </a:t>
            </a:r>
            <a:r>
              <a:rPr lang="cs-CZ" sz="2000" dirty="0" err="1" smtClean="0"/>
              <a:t>baut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wartet</a:t>
            </a:r>
            <a:r>
              <a:rPr lang="cs-CZ" sz="2000" dirty="0" smtClean="0"/>
              <a:t> </a:t>
            </a:r>
            <a:r>
              <a:rPr lang="cs-CZ" sz="2000" dirty="0" err="1" smtClean="0"/>
              <a:t>Maschinen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Kraftfahrzeugmechaniker</a:t>
            </a:r>
            <a:r>
              <a:rPr lang="cs-CZ" sz="2000" dirty="0" smtClean="0"/>
              <a:t> </a:t>
            </a:r>
            <a:r>
              <a:rPr lang="cs-CZ" sz="2000" dirty="0" err="1" smtClean="0"/>
              <a:t>repariert</a:t>
            </a:r>
            <a:r>
              <a:rPr lang="cs-CZ" sz="2000" dirty="0" smtClean="0"/>
              <a:t> </a:t>
            </a:r>
            <a:r>
              <a:rPr lang="cs-CZ" sz="2000" dirty="0" err="1" smtClean="0"/>
              <a:t>Autos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Maurer</a:t>
            </a:r>
            <a:r>
              <a:rPr lang="cs-CZ" sz="2000" dirty="0" smtClean="0"/>
              <a:t> </a:t>
            </a:r>
            <a:r>
              <a:rPr lang="cs-CZ" sz="2000" dirty="0" err="1" smtClean="0"/>
              <a:t>baut</a:t>
            </a:r>
            <a:r>
              <a:rPr lang="cs-CZ" sz="2000" dirty="0" smtClean="0"/>
              <a:t> </a:t>
            </a:r>
            <a:r>
              <a:rPr lang="cs-CZ" sz="2000" dirty="0" err="1" smtClean="0"/>
              <a:t>Häuser</a:t>
            </a:r>
            <a:r>
              <a:rPr lang="cs-CZ" sz="2000" dirty="0" smtClean="0"/>
              <a:t>, </a:t>
            </a:r>
            <a:r>
              <a:rPr lang="cs-CZ" sz="2000" dirty="0" err="1" smtClean="0"/>
              <a:t>Kaufhäuser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Hotels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Maler</a:t>
            </a:r>
            <a:r>
              <a:rPr lang="cs-CZ" sz="2000" dirty="0" smtClean="0"/>
              <a:t> </a:t>
            </a:r>
            <a:r>
              <a:rPr lang="cs-CZ" sz="2000" dirty="0" err="1" smtClean="0"/>
              <a:t>streicht</a:t>
            </a:r>
            <a:r>
              <a:rPr lang="cs-CZ" sz="2000" dirty="0" smtClean="0"/>
              <a:t> </a:t>
            </a:r>
            <a:r>
              <a:rPr lang="cs-CZ" sz="2000" dirty="0" err="1" smtClean="0"/>
              <a:t>Häuser</a:t>
            </a:r>
            <a:r>
              <a:rPr lang="cs-CZ" sz="2000" dirty="0" smtClean="0"/>
              <a:t> </a:t>
            </a:r>
            <a:r>
              <a:rPr lang="cs-CZ" sz="2000" dirty="0" err="1" smtClean="0"/>
              <a:t>an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Schlosser</a:t>
            </a:r>
            <a:r>
              <a:rPr lang="cs-CZ" sz="2000" dirty="0" smtClean="0"/>
              <a:t> </a:t>
            </a:r>
            <a:r>
              <a:rPr lang="cs-CZ" sz="2000" dirty="0" err="1" smtClean="0"/>
              <a:t>stellt</a:t>
            </a:r>
            <a:r>
              <a:rPr lang="cs-CZ" sz="2000" dirty="0" smtClean="0"/>
              <a:t> z. B. </a:t>
            </a:r>
            <a:r>
              <a:rPr lang="cs-CZ" sz="2000" dirty="0" err="1" smtClean="0"/>
              <a:t>Schlösser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Riegel</a:t>
            </a:r>
            <a:r>
              <a:rPr lang="cs-CZ" sz="2000" dirty="0" smtClean="0"/>
              <a:t> her.</a:t>
            </a:r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Tischler</a:t>
            </a:r>
            <a:r>
              <a:rPr lang="cs-CZ" sz="2000" dirty="0" smtClean="0"/>
              <a:t> </a:t>
            </a:r>
            <a:r>
              <a:rPr lang="cs-CZ" sz="2000" dirty="0" err="1" smtClean="0"/>
              <a:t>entwirft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schreinert</a:t>
            </a:r>
            <a:r>
              <a:rPr lang="cs-CZ" sz="2000" dirty="0" smtClean="0"/>
              <a:t> </a:t>
            </a:r>
            <a:r>
              <a:rPr lang="cs-CZ" sz="2000" dirty="0" err="1" smtClean="0"/>
              <a:t>Möbel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Der </a:t>
            </a:r>
            <a:r>
              <a:rPr lang="cs-CZ" sz="2000" dirty="0" err="1" smtClean="0"/>
              <a:t>Friseur</a:t>
            </a:r>
            <a:r>
              <a:rPr lang="cs-CZ" sz="2000" dirty="0" smtClean="0"/>
              <a:t> </a:t>
            </a:r>
            <a:r>
              <a:rPr lang="cs-CZ" sz="2000" dirty="0" err="1" smtClean="0"/>
              <a:t>schneidet</a:t>
            </a:r>
            <a:r>
              <a:rPr lang="cs-CZ" sz="2000" dirty="0" smtClean="0"/>
              <a:t> </a:t>
            </a:r>
            <a:r>
              <a:rPr lang="cs-CZ" sz="2000" dirty="0" err="1" smtClean="0"/>
              <a:t>Haare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4178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Wofür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diese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 </a:t>
            </a:r>
            <a:r>
              <a:rPr lang="cs-CZ" dirty="0" err="1" smtClean="0"/>
              <a:t>verantwortlich</a:t>
            </a:r>
            <a:r>
              <a:rPr lang="cs-CZ" dirty="0" smtClean="0"/>
              <a:t>? </a:t>
            </a:r>
            <a:r>
              <a:rPr lang="cs-CZ" dirty="0" err="1" smtClean="0"/>
              <a:t>Ordnen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Verkäufer</a:t>
            </a:r>
            <a:endParaRPr lang="cs-CZ" dirty="0" smtClean="0"/>
          </a:p>
          <a:p>
            <a:r>
              <a:rPr lang="cs-CZ" dirty="0" err="1" smtClean="0"/>
              <a:t>Sekräterin</a:t>
            </a:r>
            <a:endParaRPr lang="cs-CZ" dirty="0" smtClean="0"/>
          </a:p>
          <a:p>
            <a:r>
              <a:rPr lang="cs-CZ" dirty="0" err="1" smtClean="0"/>
              <a:t>Kindergärtnerin</a:t>
            </a:r>
            <a:endParaRPr lang="cs-CZ" dirty="0" smtClean="0"/>
          </a:p>
          <a:p>
            <a:r>
              <a:rPr lang="cs-CZ" dirty="0" err="1" smtClean="0"/>
              <a:t>Fahrer</a:t>
            </a:r>
            <a:endParaRPr lang="cs-CZ" dirty="0" smtClean="0"/>
          </a:p>
          <a:p>
            <a:r>
              <a:rPr lang="cs-CZ" dirty="0" err="1" smtClean="0"/>
              <a:t>Marketingassistentin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Messeaktivitäten</a:t>
            </a:r>
            <a:endParaRPr lang="cs-CZ" dirty="0" smtClean="0"/>
          </a:p>
          <a:p>
            <a:r>
              <a:rPr lang="cs-CZ" dirty="0" err="1" smtClean="0"/>
              <a:t>Kinderbetreuung</a:t>
            </a:r>
            <a:endParaRPr lang="cs-CZ" dirty="0" smtClean="0"/>
          </a:p>
          <a:p>
            <a:r>
              <a:rPr lang="cs-CZ" dirty="0" err="1" smtClean="0"/>
              <a:t>Warenlieferung</a:t>
            </a:r>
            <a:endParaRPr lang="cs-CZ" dirty="0" smtClean="0"/>
          </a:p>
          <a:p>
            <a:r>
              <a:rPr lang="cs-CZ" dirty="0" err="1" smtClean="0"/>
              <a:t>Kundenbetreuung</a:t>
            </a:r>
            <a:endParaRPr lang="cs-CZ" dirty="0" smtClean="0"/>
          </a:p>
          <a:p>
            <a:r>
              <a:rPr lang="cs-CZ" dirty="0" err="1" smtClean="0"/>
              <a:t>Kundenberatung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Der </a:t>
            </a:r>
            <a:r>
              <a:rPr lang="cs-CZ" sz="2400" dirty="0" err="1" smtClean="0"/>
              <a:t>Verkäufer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für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Kundenberatung</a:t>
            </a:r>
            <a:r>
              <a:rPr lang="cs-CZ" sz="2400" dirty="0" smtClean="0"/>
              <a:t> </a:t>
            </a:r>
            <a:r>
              <a:rPr lang="cs-CZ" sz="2400" dirty="0" err="1" smtClean="0"/>
              <a:t>veantwortlich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Die </a:t>
            </a:r>
            <a:r>
              <a:rPr lang="cs-CZ" sz="2400" dirty="0" err="1" smtClean="0"/>
              <a:t>Sekräterin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für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Kundenbetreuung</a:t>
            </a:r>
            <a:r>
              <a:rPr lang="cs-CZ" sz="2400" dirty="0" smtClean="0"/>
              <a:t> </a:t>
            </a:r>
            <a:r>
              <a:rPr lang="cs-CZ" sz="2400" dirty="0" err="1" smtClean="0"/>
              <a:t>verantwortlich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Die </a:t>
            </a:r>
            <a:r>
              <a:rPr lang="cs-CZ" sz="2400" dirty="0" err="1" smtClean="0"/>
              <a:t>Kindergärtnerin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für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Kinderbetreuung</a:t>
            </a:r>
            <a:r>
              <a:rPr lang="cs-CZ" sz="2400" dirty="0" smtClean="0"/>
              <a:t> </a:t>
            </a:r>
            <a:r>
              <a:rPr lang="cs-CZ" sz="2400" dirty="0" err="1" smtClean="0"/>
              <a:t>verantwortlich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Der </a:t>
            </a:r>
            <a:r>
              <a:rPr lang="cs-CZ" sz="2400" dirty="0" err="1" smtClean="0"/>
              <a:t>Fahrer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für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Warenlieferung</a:t>
            </a:r>
            <a:r>
              <a:rPr lang="cs-CZ" sz="2400" dirty="0" smtClean="0"/>
              <a:t> </a:t>
            </a:r>
            <a:r>
              <a:rPr lang="cs-CZ" sz="2400" dirty="0" err="1" smtClean="0"/>
              <a:t>verantwortlich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Die </a:t>
            </a:r>
            <a:r>
              <a:rPr lang="cs-CZ" sz="2400" dirty="0" err="1" smtClean="0"/>
              <a:t>Marketingassistentin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für</a:t>
            </a:r>
            <a:r>
              <a:rPr lang="cs-CZ" sz="2400" dirty="0" smtClean="0"/>
              <a:t> </a:t>
            </a:r>
            <a:r>
              <a:rPr lang="cs-CZ" sz="2400" dirty="0" err="1" smtClean="0"/>
              <a:t>Messeaktivitäten</a:t>
            </a:r>
            <a:r>
              <a:rPr lang="cs-CZ" sz="2400" dirty="0" smtClean="0"/>
              <a:t> </a:t>
            </a:r>
            <a:r>
              <a:rPr lang="cs-CZ" sz="2400" dirty="0" err="1" smtClean="0"/>
              <a:t>verantwortlich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Beantworten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r>
              <a:rPr lang="cs-CZ" dirty="0" smtClean="0"/>
              <a:t>. </a:t>
            </a:r>
            <a:r>
              <a:rPr lang="cs-CZ" dirty="0" err="1" smtClean="0"/>
              <a:t>Verwenden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genannten</a:t>
            </a:r>
            <a:r>
              <a:rPr lang="cs-CZ" dirty="0" smtClean="0"/>
              <a:t> </a:t>
            </a:r>
            <a:r>
              <a:rPr lang="cs-CZ" dirty="0" err="1" smtClean="0"/>
              <a:t>Berufe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err="1" smtClean="0"/>
              <a:t>Arzt</a:t>
            </a:r>
            <a:r>
              <a:rPr lang="cs-CZ" sz="2400" dirty="0" smtClean="0"/>
              <a:t>, </a:t>
            </a:r>
            <a:r>
              <a:rPr lang="cs-CZ" sz="2400" dirty="0" err="1" smtClean="0"/>
              <a:t>Bergmann</a:t>
            </a:r>
            <a:r>
              <a:rPr lang="cs-CZ" sz="2400" dirty="0" smtClean="0"/>
              <a:t>, </a:t>
            </a:r>
            <a:r>
              <a:rPr lang="cs-CZ" sz="2400" dirty="0" err="1" smtClean="0"/>
              <a:t>Bildhauer</a:t>
            </a:r>
            <a:r>
              <a:rPr lang="cs-CZ" sz="2400" dirty="0" smtClean="0"/>
              <a:t>, </a:t>
            </a:r>
            <a:r>
              <a:rPr lang="cs-CZ" sz="2400" dirty="0" err="1" smtClean="0"/>
              <a:t>Bürgermeister</a:t>
            </a:r>
            <a:r>
              <a:rPr lang="cs-CZ" sz="2400" dirty="0" smtClean="0"/>
              <a:t>, </a:t>
            </a:r>
            <a:r>
              <a:rPr lang="cs-CZ" sz="2400" dirty="0" err="1" smtClean="0"/>
              <a:t>Dolmetscher</a:t>
            </a:r>
            <a:r>
              <a:rPr lang="cs-CZ" sz="2400" dirty="0" smtClean="0"/>
              <a:t>, </a:t>
            </a:r>
            <a:r>
              <a:rPr lang="cs-CZ" sz="2400" dirty="0" err="1" smtClean="0"/>
              <a:t>Empfangschef</a:t>
            </a:r>
            <a:r>
              <a:rPr lang="cs-CZ" sz="2400" dirty="0" smtClean="0"/>
              <a:t>, </a:t>
            </a:r>
            <a:r>
              <a:rPr lang="cs-CZ" sz="2400" dirty="0" err="1" smtClean="0"/>
              <a:t>Designer</a:t>
            </a:r>
            <a:r>
              <a:rPr lang="cs-CZ" sz="2400" dirty="0" smtClean="0"/>
              <a:t>, Kellner, Komponist </a:t>
            </a:r>
            <a:r>
              <a:rPr lang="cs-CZ" sz="2400" dirty="0" err="1" smtClean="0"/>
              <a:t>Manager</a:t>
            </a:r>
            <a:r>
              <a:rPr lang="cs-CZ" sz="2400" dirty="0" smtClean="0"/>
              <a:t>, </a:t>
            </a:r>
            <a:r>
              <a:rPr lang="cs-CZ" sz="2400" dirty="0" err="1" smtClean="0"/>
              <a:t>Maurer</a:t>
            </a:r>
            <a:r>
              <a:rPr lang="cs-CZ" sz="2400" dirty="0" smtClean="0"/>
              <a:t>, Richter, </a:t>
            </a:r>
            <a:r>
              <a:rPr lang="cs-CZ" sz="2400" dirty="0" err="1" smtClean="0"/>
              <a:t>Schauspieler</a:t>
            </a:r>
            <a:r>
              <a:rPr lang="cs-CZ" sz="2400" dirty="0" smtClean="0"/>
              <a:t>, </a:t>
            </a:r>
            <a:r>
              <a:rPr lang="cs-CZ" sz="2400" dirty="0" err="1" smtClean="0"/>
              <a:t>Schneiderin</a:t>
            </a:r>
            <a:r>
              <a:rPr lang="cs-CZ" sz="2400" dirty="0" smtClean="0"/>
              <a:t>, </a:t>
            </a:r>
            <a:r>
              <a:rPr lang="cs-CZ" sz="2400" dirty="0" err="1" smtClean="0"/>
              <a:t>Schriftsteller</a:t>
            </a:r>
            <a:r>
              <a:rPr lang="cs-CZ" sz="2400" dirty="0" smtClean="0"/>
              <a:t>, </a:t>
            </a:r>
            <a:r>
              <a:rPr lang="cs-CZ" sz="2400" dirty="0" err="1" smtClean="0"/>
              <a:t>Stewardess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1800" dirty="0" err="1" smtClean="0"/>
              <a:t>Wer</a:t>
            </a:r>
            <a:r>
              <a:rPr lang="cs-CZ" sz="1800" dirty="0" smtClean="0"/>
              <a:t> </a:t>
            </a:r>
            <a:r>
              <a:rPr lang="cs-CZ" sz="1800" dirty="0" err="1" smtClean="0"/>
              <a:t>muss</a:t>
            </a:r>
            <a:r>
              <a:rPr lang="cs-CZ" sz="1800" dirty="0" smtClean="0"/>
              <a:t> </a:t>
            </a:r>
            <a:r>
              <a:rPr lang="cs-CZ" sz="1800" dirty="0" err="1" smtClean="0"/>
              <a:t>Überstunden</a:t>
            </a:r>
            <a:r>
              <a:rPr lang="cs-CZ" sz="1800" dirty="0" smtClean="0"/>
              <a:t> machen?</a:t>
            </a:r>
          </a:p>
          <a:p>
            <a:r>
              <a:rPr lang="cs-CZ" sz="1800" dirty="0" err="1" smtClean="0"/>
              <a:t>Wer</a:t>
            </a:r>
            <a:r>
              <a:rPr lang="cs-CZ" sz="1800" dirty="0" smtClean="0"/>
              <a:t> </a:t>
            </a:r>
            <a:r>
              <a:rPr lang="cs-CZ" sz="1800" dirty="0" err="1" smtClean="0"/>
              <a:t>arbeitet</a:t>
            </a:r>
            <a:r>
              <a:rPr lang="cs-CZ" sz="1800" dirty="0" smtClean="0"/>
              <a:t> </a:t>
            </a:r>
            <a:r>
              <a:rPr lang="cs-CZ" sz="1800" dirty="0" err="1" smtClean="0"/>
              <a:t>mit</a:t>
            </a:r>
            <a:r>
              <a:rPr lang="cs-CZ" sz="1800" dirty="0" smtClean="0"/>
              <a:t> </a:t>
            </a:r>
            <a:r>
              <a:rPr lang="cs-CZ" sz="1800" dirty="0" err="1" smtClean="0"/>
              <a:t>dem</a:t>
            </a:r>
            <a:r>
              <a:rPr lang="cs-CZ" sz="1800" dirty="0" smtClean="0"/>
              <a:t> </a:t>
            </a:r>
            <a:r>
              <a:rPr lang="cs-CZ" sz="1800" dirty="0" err="1" smtClean="0"/>
              <a:t>Kopf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Wer</a:t>
            </a:r>
            <a:r>
              <a:rPr lang="cs-CZ" sz="1800" dirty="0" smtClean="0"/>
              <a:t> </a:t>
            </a:r>
            <a:r>
              <a:rPr lang="cs-CZ" sz="1800" dirty="0" err="1" smtClean="0"/>
              <a:t>kann</a:t>
            </a:r>
            <a:r>
              <a:rPr lang="cs-CZ" sz="1800" dirty="0" smtClean="0"/>
              <a:t> </a:t>
            </a:r>
            <a:r>
              <a:rPr lang="cs-CZ" sz="1800" dirty="0" err="1" smtClean="0"/>
              <a:t>zu</a:t>
            </a:r>
            <a:r>
              <a:rPr lang="cs-CZ" sz="1800" dirty="0" smtClean="0"/>
              <a:t> </a:t>
            </a:r>
            <a:r>
              <a:rPr lang="cs-CZ" sz="1800" dirty="0" err="1" smtClean="0"/>
              <a:t>Hause</a:t>
            </a:r>
            <a:r>
              <a:rPr lang="cs-CZ" sz="1800" dirty="0" smtClean="0"/>
              <a:t> </a:t>
            </a:r>
            <a:r>
              <a:rPr lang="cs-CZ" sz="1800" dirty="0" err="1" smtClean="0"/>
              <a:t>arbeiten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Wer</a:t>
            </a:r>
            <a:r>
              <a:rPr lang="cs-CZ" sz="1800" dirty="0" smtClean="0"/>
              <a:t> </a:t>
            </a:r>
            <a:r>
              <a:rPr lang="cs-CZ" sz="1800" dirty="0" err="1" smtClean="0"/>
              <a:t>übt</a:t>
            </a:r>
            <a:r>
              <a:rPr lang="cs-CZ" sz="1800" dirty="0" smtClean="0"/>
              <a:t> </a:t>
            </a:r>
            <a:r>
              <a:rPr lang="cs-CZ" sz="1800" dirty="0" err="1" smtClean="0"/>
              <a:t>eine</a:t>
            </a:r>
            <a:r>
              <a:rPr lang="cs-CZ" sz="1800" dirty="0" smtClean="0"/>
              <a:t> </a:t>
            </a:r>
            <a:r>
              <a:rPr lang="cs-CZ" sz="1800" dirty="0" err="1" smtClean="0"/>
              <a:t>leitende</a:t>
            </a:r>
            <a:r>
              <a:rPr lang="cs-CZ" sz="1800" dirty="0" smtClean="0"/>
              <a:t> </a:t>
            </a:r>
            <a:r>
              <a:rPr lang="cs-CZ" sz="1800" dirty="0" err="1" smtClean="0"/>
              <a:t>Funktion</a:t>
            </a:r>
            <a:r>
              <a:rPr lang="cs-CZ" sz="1800" dirty="0" smtClean="0"/>
              <a:t> </a:t>
            </a:r>
            <a:r>
              <a:rPr lang="cs-CZ" sz="1800" dirty="0" err="1" smtClean="0"/>
              <a:t>aus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Wer</a:t>
            </a:r>
            <a:r>
              <a:rPr lang="cs-CZ" sz="1800" dirty="0" smtClean="0"/>
              <a:t> </a:t>
            </a:r>
            <a:r>
              <a:rPr lang="cs-CZ" sz="1800" dirty="0" err="1" smtClean="0"/>
              <a:t>arbeitet</a:t>
            </a:r>
            <a:r>
              <a:rPr lang="cs-CZ" sz="1800" dirty="0" smtClean="0"/>
              <a:t> </a:t>
            </a:r>
            <a:r>
              <a:rPr lang="cs-CZ" sz="1800" dirty="0" err="1" smtClean="0"/>
              <a:t>körperlich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Wer</a:t>
            </a:r>
            <a:r>
              <a:rPr lang="cs-CZ" sz="1800" dirty="0" smtClean="0"/>
              <a:t> </a:t>
            </a:r>
            <a:r>
              <a:rPr lang="cs-CZ" sz="1800" dirty="0" err="1" smtClean="0"/>
              <a:t>arbeitet</a:t>
            </a:r>
            <a:r>
              <a:rPr lang="cs-CZ" sz="1800" dirty="0" smtClean="0"/>
              <a:t> nach </a:t>
            </a:r>
            <a:r>
              <a:rPr lang="cs-CZ" sz="1800" dirty="0" err="1" smtClean="0"/>
              <a:t>Stück</a:t>
            </a:r>
            <a:r>
              <a:rPr lang="cs-CZ" sz="1800" dirty="0" smtClean="0"/>
              <a:t>- oder </a:t>
            </a:r>
            <a:r>
              <a:rPr lang="cs-CZ" sz="1800" dirty="0" err="1" smtClean="0"/>
              <a:t>Zeitlohn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Wer</a:t>
            </a:r>
            <a:r>
              <a:rPr lang="cs-CZ" sz="1800" dirty="0" smtClean="0"/>
              <a:t> </a:t>
            </a:r>
            <a:r>
              <a:rPr lang="cs-CZ" sz="1800" dirty="0" err="1" smtClean="0"/>
              <a:t>arbeitet</a:t>
            </a:r>
            <a:r>
              <a:rPr lang="cs-CZ" sz="1800" dirty="0" smtClean="0"/>
              <a:t> </a:t>
            </a:r>
            <a:r>
              <a:rPr lang="cs-CZ" sz="1800" dirty="0" err="1" smtClean="0"/>
              <a:t>unter</a:t>
            </a:r>
            <a:r>
              <a:rPr lang="cs-CZ" sz="1800" dirty="0" smtClean="0"/>
              <a:t> </a:t>
            </a:r>
            <a:r>
              <a:rPr lang="cs-CZ" sz="1800" dirty="0" err="1" smtClean="0"/>
              <a:t>erschwerten</a:t>
            </a:r>
            <a:r>
              <a:rPr lang="cs-CZ" sz="1800" dirty="0" smtClean="0"/>
              <a:t> </a:t>
            </a:r>
            <a:r>
              <a:rPr lang="cs-CZ" sz="1800" dirty="0" err="1" smtClean="0"/>
              <a:t>Bedingungen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Wer</a:t>
            </a:r>
            <a:r>
              <a:rPr lang="cs-CZ" sz="1800" dirty="0" smtClean="0"/>
              <a:t> </a:t>
            </a:r>
            <a:r>
              <a:rPr lang="cs-CZ" sz="1800" dirty="0" err="1" smtClean="0"/>
              <a:t>bekommt</a:t>
            </a:r>
            <a:r>
              <a:rPr lang="cs-CZ" sz="1800" dirty="0" smtClean="0"/>
              <a:t> </a:t>
            </a:r>
            <a:r>
              <a:rPr lang="cs-CZ" sz="1800" dirty="0" err="1" smtClean="0"/>
              <a:t>Trinkgeld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Wer</a:t>
            </a:r>
            <a:r>
              <a:rPr lang="cs-CZ" sz="1800" dirty="0" smtClean="0"/>
              <a:t> </a:t>
            </a:r>
            <a:r>
              <a:rPr lang="cs-CZ" sz="1800" dirty="0" err="1" smtClean="0"/>
              <a:t>verdient</a:t>
            </a:r>
            <a:r>
              <a:rPr lang="cs-CZ" sz="1800" dirty="0" smtClean="0"/>
              <a:t> </a:t>
            </a:r>
            <a:r>
              <a:rPr lang="cs-CZ" sz="1800" dirty="0" err="1" smtClean="0"/>
              <a:t>am</a:t>
            </a:r>
            <a:r>
              <a:rPr lang="cs-CZ" sz="1800" dirty="0" smtClean="0"/>
              <a:t> </a:t>
            </a:r>
            <a:r>
              <a:rPr lang="cs-CZ" sz="1800" dirty="0" err="1" smtClean="0"/>
              <a:t>meisten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Wer</a:t>
            </a:r>
            <a:r>
              <a:rPr lang="cs-CZ" sz="1800" dirty="0" smtClean="0"/>
              <a:t> </a:t>
            </a:r>
            <a:r>
              <a:rPr lang="cs-CZ" sz="1800" dirty="0" err="1" smtClean="0"/>
              <a:t>wird</a:t>
            </a:r>
            <a:r>
              <a:rPr lang="cs-CZ" sz="1800" dirty="0" smtClean="0"/>
              <a:t> </a:t>
            </a:r>
            <a:r>
              <a:rPr lang="cs-CZ" sz="1800" dirty="0" err="1" smtClean="0"/>
              <a:t>vom</a:t>
            </a:r>
            <a:r>
              <a:rPr lang="cs-CZ" sz="1800" dirty="0" smtClean="0"/>
              <a:t> </a:t>
            </a:r>
            <a:r>
              <a:rPr lang="cs-CZ" sz="1800" dirty="0" err="1" smtClean="0"/>
              <a:t>Staat</a:t>
            </a:r>
            <a:r>
              <a:rPr lang="cs-CZ" sz="1800" dirty="0" smtClean="0"/>
              <a:t> </a:t>
            </a:r>
            <a:r>
              <a:rPr lang="cs-CZ" sz="1800" dirty="0" err="1" smtClean="0"/>
              <a:t>bezahlt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Wer</a:t>
            </a:r>
            <a:r>
              <a:rPr lang="cs-CZ" sz="1800" dirty="0" smtClean="0"/>
              <a:t> </a:t>
            </a:r>
            <a:r>
              <a:rPr lang="cs-CZ" sz="1800" dirty="0" err="1" smtClean="0"/>
              <a:t>hat</a:t>
            </a:r>
            <a:r>
              <a:rPr lang="cs-CZ" sz="1800" dirty="0" smtClean="0"/>
              <a:t> </a:t>
            </a:r>
            <a:r>
              <a:rPr lang="cs-CZ" sz="1800" dirty="0" err="1" smtClean="0"/>
              <a:t>die</a:t>
            </a:r>
            <a:r>
              <a:rPr lang="cs-CZ" sz="1800" dirty="0" smtClean="0"/>
              <a:t> </a:t>
            </a:r>
            <a:r>
              <a:rPr lang="cs-CZ" sz="1800" dirty="0" err="1" smtClean="0"/>
              <a:t>längste</a:t>
            </a:r>
            <a:r>
              <a:rPr lang="cs-CZ" sz="1800" dirty="0" smtClean="0"/>
              <a:t> </a:t>
            </a:r>
            <a:r>
              <a:rPr lang="cs-CZ" sz="1800" dirty="0" err="1" smtClean="0"/>
              <a:t>Ausbildung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Wer</a:t>
            </a:r>
            <a:r>
              <a:rPr lang="cs-CZ" sz="1800" dirty="0" smtClean="0"/>
              <a:t> </a:t>
            </a:r>
            <a:r>
              <a:rPr lang="cs-CZ" sz="1800" dirty="0" err="1" smtClean="0"/>
              <a:t>kann</a:t>
            </a:r>
            <a:r>
              <a:rPr lang="cs-CZ" sz="1800" dirty="0" smtClean="0"/>
              <a:t> </a:t>
            </a:r>
            <a:r>
              <a:rPr lang="cs-CZ" sz="1800" dirty="0" err="1" smtClean="0"/>
              <a:t>arbeiten</a:t>
            </a:r>
            <a:r>
              <a:rPr lang="cs-CZ" sz="1800" dirty="0" smtClean="0"/>
              <a:t>, </a:t>
            </a:r>
            <a:r>
              <a:rPr lang="cs-CZ" sz="1800" dirty="0" err="1" smtClean="0"/>
              <a:t>wann</a:t>
            </a:r>
            <a:r>
              <a:rPr lang="cs-CZ" sz="1800" dirty="0" smtClean="0"/>
              <a:t> </a:t>
            </a:r>
            <a:r>
              <a:rPr lang="cs-CZ" sz="1800" dirty="0" err="1" smtClean="0"/>
              <a:t>er</a:t>
            </a:r>
            <a:r>
              <a:rPr lang="cs-CZ" sz="1800" dirty="0" smtClean="0"/>
              <a:t> </a:t>
            </a:r>
            <a:r>
              <a:rPr lang="cs-CZ" sz="1800" dirty="0" err="1" smtClean="0"/>
              <a:t>will</a:t>
            </a:r>
            <a:r>
              <a:rPr lang="cs-CZ" sz="1800" dirty="0" smtClean="0"/>
              <a:t>?</a:t>
            </a:r>
          </a:p>
          <a:p>
            <a:r>
              <a:rPr lang="cs-CZ" sz="1800" dirty="0" err="1" smtClean="0"/>
              <a:t>Wer</a:t>
            </a:r>
            <a:r>
              <a:rPr lang="cs-CZ" sz="1800" dirty="0" smtClean="0"/>
              <a:t> </a:t>
            </a:r>
            <a:r>
              <a:rPr lang="cs-CZ" sz="1800" dirty="0" err="1" smtClean="0"/>
              <a:t>arbeitet</a:t>
            </a:r>
            <a:r>
              <a:rPr lang="cs-CZ" sz="1800" dirty="0" smtClean="0"/>
              <a:t> </a:t>
            </a:r>
            <a:r>
              <a:rPr lang="cs-CZ" sz="1800" dirty="0" err="1" smtClean="0"/>
              <a:t>nachts</a:t>
            </a:r>
            <a:r>
              <a:rPr lang="cs-CZ" sz="1800" dirty="0" smtClean="0"/>
              <a:t>?</a:t>
            </a:r>
            <a:endParaRPr lang="cs-CZ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Beantworten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diese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Finden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Berufe</a:t>
            </a:r>
            <a:r>
              <a:rPr lang="cs-CZ" sz="2400" dirty="0" smtClean="0"/>
              <a:t> </a:t>
            </a:r>
            <a:r>
              <a:rPr lang="cs-CZ" sz="2400" dirty="0" err="1" smtClean="0"/>
              <a:t>Ihrer</a:t>
            </a:r>
            <a:r>
              <a:rPr lang="cs-CZ" sz="2400" dirty="0" smtClean="0"/>
              <a:t> </a:t>
            </a:r>
            <a:r>
              <a:rPr lang="cs-CZ" sz="2400" dirty="0" err="1" smtClean="0"/>
              <a:t>Eltern</a:t>
            </a:r>
            <a:r>
              <a:rPr lang="cs-CZ" sz="2400" dirty="0" smtClean="0"/>
              <a:t> </a:t>
            </a:r>
            <a:r>
              <a:rPr lang="cs-CZ" sz="2400" dirty="0" err="1" smtClean="0"/>
              <a:t>interessant</a:t>
            </a:r>
            <a:r>
              <a:rPr lang="cs-CZ" sz="2400" dirty="0" smtClean="0"/>
              <a:t>? </a:t>
            </a:r>
            <a:r>
              <a:rPr lang="cs-CZ" sz="2400" dirty="0" err="1" smtClean="0"/>
              <a:t>Warum</a:t>
            </a:r>
            <a:r>
              <a:rPr lang="cs-CZ" sz="2400" dirty="0" smtClean="0"/>
              <a:t> </a:t>
            </a:r>
            <a:r>
              <a:rPr lang="cs-CZ" sz="2400" dirty="0" err="1" smtClean="0"/>
              <a:t>ja</a:t>
            </a:r>
            <a:r>
              <a:rPr lang="cs-CZ" sz="2400" dirty="0" smtClean="0"/>
              <a:t>/</a:t>
            </a:r>
            <a:r>
              <a:rPr lang="cs-CZ" sz="2400" dirty="0" err="1" smtClean="0"/>
              <a:t>Warum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war</a:t>
            </a:r>
            <a:r>
              <a:rPr lang="cs-CZ" sz="2400" dirty="0" smtClean="0"/>
              <a:t> </a:t>
            </a:r>
            <a:r>
              <a:rPr lang="cs-CZ" sz="2400" dirty="0" err="1" smtClean="0"/>
              <a:t>Ihr</a:t>
            </a:r>
            <a:r>
              <a:rPr lang="cs-CZ" sz="2400" dirty="0" smtClean="0"/>
              <a:t> </a:t>
            </a:r>
            <a:r>
              <a:rPr lang="cs-CZ" sz="2400" dirty="0" err="1" smtClean="0"/>
              <a:t>Traumberuf</a:t>
            </a:r>
            <a:r>
              <a:rPr lang="cs-CZ" sz="2400" dirty="0" smtClean="0"/>
              <a:t> </a:t>
            </a:r>
            <a:r>
              <a:rPr lang="cs-CZ" sz="2400" dirty="0" err="1" smtClean="0"/>
              <a:t>als</a:t>
            </a:r>
            <a:r>
              <a:rPr lang="cs-CZ" sz="2400" dirty="0" smtClean="0"/>
              <a:t> </a:t>
            </a:r>
            <a:r>
              <a:rPr lang="cs-CZ" sz="2400" dirty="0" err="1" smtClean="0"/>
              <a:t>Kind</a:t>
            </a:r>
            <a:r>
              <a:rPr lang="cs-CZ" sz="2400" dirty="0" smtClean="0"/>
              <a:t>? </a:t>
            </a:r>
            <a:r>
              <a:rPr lang="cs-CZ" sz="2400" dirty="0" err="1" smtClean="0"/>
              <a:t>Warum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Wollen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nach </a:t>
            </a:r>
            <a:r>
              <a:rPr lang="cs-CZ" sz="2400" dirty="0" err="1" smtClean="0"/>
              <a:t>dem</a:t>
            </a:r>
            <a:r>
              <a:rPr lang="cs-CZ" sz="2400" dirty="0" smtClean="0"/>
              <a:t> </a:t>
            </a:r>
            <a:r>
              <a:rPr lang="cs-CZ" sz="2400" dirty="0" err="1" smtClean="0"/>
              <a:t>Abitur</a:t>
            </a:r>
            <a:r>
              <a:rPr lang="cs-CZ" sz="2400" dirty="0" smtClean="0"/>
              <a:t> </a:t>
            </a:r>
            <a:r>
              <a:rPr lang="cs-CZ" sz="2400" dirty="0" err="1" smtClean="0"/>
              <a:t>studieren</a:t>
            </a:r>
            <a:r>
              <a:rPr lang="cs-CZ" sz="2400" dirty="0" smtClean="0"/>
              <a:t>, oder </a:t>
            </a:r>
            <a:r>
              <a:rPr lang="cs-CZ" sz="2400" dirty="0" err="1" smtClean="0"/>
              <a:t>lieber</a:t>
            </a:r>
            <a:r>
              <a:rPr lang="cs-CZ" sz="2400" dirty="0" smtClean="0"/>
              <a:t> </a:t>
            </a:r>
            <a:r>
              <a:rPr lang="cs-CZ" sz="2400" dirty="0" err="1" smtClean="0"/>
              <a:t>arbeiten</a:t>
            </a:r>
            <a:r>
              <a:rPr lang="cs-CZ" sz="2400" dirty="0" smtClean="0"/>
              <a:t> </a:t>
            </a:r>
            <a:r>
              <a:rPr lang="cs-CZ" sz="2400" dirty="0" err="1" smtClean="0"/>
              <a:t>gehen</a:t>
            </a:r>
            <a:r>
              <a:rPr lang="cs-CZ" sz="2400" dirty="0" smtClean="0"/>
              <a:t>? </a:t>
            </a:r>
            <a:r>
              <a:rPr lang="cs-CZ" sz="2400" dirty="0" err="1" smtClean="0"/>
              <a:t>Warum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Welchen</a:t>
            </a:r>
            <a:r>
              <a:rPr lang="cs-CZ" sz="2400" dirty="0" smtClean="0"/>
              <a:t> </a:t>
            </a:r>
            <a:r>
              <a:rPr lang="cs-CZ" sz="2400" dirty="0" err="1" smtClean="0"/>
              <a:t>Beruf</a:t>
            </a:r>
            <a:r>
              <a:rPr lang="cs-CZ" sz="2400" dirty="0" smtClean="0"/>
              <a:t> </a:t>
            </a:r>
            <a:r>
              <a:rPr lang="cs-CZ" sz="2400" dirty="0" err="1" smtClean="0"/>
              <a:t>schätzen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meisten</a:t>
            </a:r>
            <a:r>
              <a:rPr lang="cs-CZ" sz="2400" dirty="0" smtClean="0"/>
              <a:t>? </a:t>
            </a:r>
            <a:r>
              <a:rPr lang="cs-CZ" sz="2400" dirty="0" err="1" smtClean="0"/>
              <a:t>Warum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Wie</a:t>
            </a:r>
            <a:r>
              <a:rPr lang="cs-CZ" sz="2400" dirty="0" smtClean="0"/>
              <a:t> </a:t>
            </a:r>
            <a:r>
              <a:rPr lang="cs-CZ" sz="2400" dirty="0" err="1" smtClean="0"/>
              <a:t>sieht</a:t>
            </a:r>
            <a:r>
              <a:rPr lang="cs-CZ" sz="2400" dirty="0" smtClean="0"/>
              <a:t> </a:t>
            </a:r>
            <a:r>
              <a:rPr lang="cs-CZ" sz="2400" dirty="0" err="1" smtClean="0"/>
              <a:t>Ihrer</a:t>
            </a:r>
            <a:r>
              <a:rPr lang="cs-CZ" sz="2400" dirty="0" smtClean="0"/>
              <a:t> </a:t>
            </a:r>
            <a:r>
              <a:rPr lang="cs-CZ" sz="2400" dirty="0" err="1" smtClean="0"/>
              <a:t>Meinung</a:t>
            </a:r>
            <a:r>
              <a:rPr lang="cs-CZ" sz="2400" dirty="0" smtClean="0"/>
              <a:t> nach </a:t>
            </a:r>
            <a:r>
              <a:rPr lang="cs-CZ" sz="2400" dirty="0" err="1" smtClean="0"/>
              <a:t>ein</a:t>
            </a:r>
            <a:r>
              <a:rPr lang="cs-CZ" sz="2400" dirty="0" smtClean="0"/>
              <a:t> </a:t>
            </a:r>
            <a:r>
              <a:rPr lang="cs-CZ" sz="2400" dirty="0" err="1" smtClean="0"/>
              <a:t>Idealberuf</a:t>
            </a:r>
            <a:r>
              <a:rPr lang="cs-CZ" sz="2400" dirty="0" smtClean="0"/>
              <a:t> </a:t>
            </a:r>
            <a:r>
              <a:rPr lang="cs-CZ" sz="2400" dirty="0" err="1" smtClean="0"/>
              <a:t>aus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würden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nie</a:t>
            </a:r>
            <a:r>
              <a:rPr lang="cs-CZ" sz="2400" dirty="0" smtClean="0"/>
              <a:t> machen? </a:t>
            </a:r>
            <a:r>
              <a:rPr lang="cs-CZ" sz="2400" dirty="0" err="1" smtClean="0"/>
              <a:t>Warum</a:t>
            </a:r>
            <a:r>
              <a:rPr lang="cs-CZ" sz="2400" dirty="0" smtClean="0"/>
              <a:t>?</a:t>
            </a:r>
            <a:endParaRPr lang="cs-CZ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r>
              <a:rPr lang="cs-CZ" sz="2000" dirty="0" err="1" smtClean="0"/>
              <a:t>Alltagssprache</a:t>
            </a:r>
            <a:r>
              <a:rPr lang="cs-CZ" sz="2000" dirty="0" smtClean="0"/>
              <a:t> </a:t>
            </a:r>
            <a:r>
              <a:rPr lang="cs-CZ" sz="2000" dirty="0" err="1" smtClean="0"/>
              <a:t>Deutsch</a:t>
            </a:r>
            <a:r>
              <a:rPr lang="cs-CZ" sz="2000" dirty="0" smtClean="0"/>
              <a:t> – PhDr. Alena </a:t>
            </a:r>
            <a:r>
              <a:rPr lang="cs-CZ" sz="2000" dirty="0" err="1" smtClean="0"/>
              <a:t>Nekovářová</a:t>
            </a:r>
            <a:r>
              <a:rPr lang="cs-CZ" sz="2000" dirty="0" smtClean="0"/>
              <a:t>, </a:t>
            </a:r>
            <a:r>
              <a:rPr lang="cs-CZ" sz="2000" dirty="0" err="1" smtClean="0"/>
              <a:t>Dominique</a:t>
            </a:r>
            <a:r>
              <a:rPr lang="cs-CZ" sz="2000" dirty="0" smtClean="0"/>
              <a:t> </a:t>
            </a:r>
            <a:r>
              <a:rPr lang="cs-CZ" sz="2000" dirty="0" err="1" smtClean="0"/>
              <a:t>Fliegler</a:t>
            </a:r>
            <a:r>
              <a:rPr lang="cs-CZ" sz="2000" dirty="0" smtClean="0"/>
              <a:t>, Nakladatelství </a:t>
            </a:r>
            <a:r>
              <a:rPr lang="cs-CZ" sz="2000" dirty="0" err="1" smtClean="0"/>
              <a:t>Fraus</a:t>
            </a:r>
            <a:r>
              <a:rPr lang="cs-CZ" sz="2000" dirty="0" smtClean="0"/>
              <a:t>, Plzeň 2003, ISBN 80-7238-143-1</a:t>
            </a:r>
          </a:p>
          <a:p>
            <a:r>
              <a:rPr lang="de-DE" sz="2000" i="1" dirty="0" smtClean="0"/>
              <a:t>Alles zum Thema Berufsberatung und Praktikum: Berufsorientierung</a:t>
            </a:r>
            <a:r>
              <a:rPr lang="de-DE" sz="2000" dirty="0" smtClean="0"/>
              <a:t> [online]. 2012, 2012 [</a:t>
            </a:r>
            <a:r>
              <a:rPr lang="de-DE" sz="2000" dirty="0" err="1" smtClean="0"/>
              <a:t>cit</a:t>
            </a:r>
            <a:r>
              <a:rPr lang="de-DE" sz="2000" dirty="0" smtClean="0"/>
              <a:t>. 2013-10-22]. </a:t>
            </a:r>
            <a:r>
              <a:rPr lang="de-DE" sz="2000" dirty="0" err="1" smtClean="0"/>
              <a:t>Dostupné</a:t>
            </a:r>
            <a:r>
              <a:rPr lang="de-DE" sz="2000" dirty="0" smtClean="0"/>
              <a:t> z: </a:t>
            </a:r>
            <a:r>
              <a:rPr lang="de-DE" sz="2000" dirty="0" smtClean="0">
                <a:hlinkClick r:id="rId2"/>
              </a:rPr>
              <a:t>http://typo345.lpm.uni-sb.de/ersvk/index.php?id=184</a:t>
            </a:r>
            <a:r>
              <a:rPr lang="cs-CZ" sz="2000" dirty="0" smtClean="0"/>
              <a:t>  - 2 obrázky</a:t>
            </a: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421</TotalTime>
  <Words>651</Words>
  <Application>Microsoft Office PowerPoint</Application>
  <PresentationFormat>Předvádění na obrazovce (4:3)</PresentationFormat>
  <Paragraphs>104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1_Motiv sady Office</vt:lpstr>
      <vt:lpstr>Digitální učební materiál</vt:lpstr>
      <vt:lpstr>Beruf</vt:lpstr>
      <vt:lpstr>Welche Begabung muss man haben, damit man sich einen von diesen Berufen auswählen kann?  Welche Ausbildung braucht man?</vt:lpstr>
      <vt:lpstr>Wo arbeiten diese Leute?</vt:lpstr>
      <vt:lpstr>Ordnen Sie den Berufen die richtige Tätigkeit zu.</vt:lpstr>
      <vt:lpstr>Lösung</vt:lpstr>
      <vt:lpstr>Wofür sind diese Leute verantwortlich? Ordnen Sie zu. </vt:lpstr>
      <vt:lpstr>Lösung</vt:lpstr>
      <vt:lpstr>Beantworten Sie die Fragen. Verwenden Sie die genannten Berufe.</vt:lpstr>
      <vt:lpstr>Beantworten Sie diese Fragen.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Jindřiška Chudáčková</dc:creator>
  <cp:lastModifiedBy>siroky</cp:lastModifiedBy>
  <cp:revision>10</cp:revision>
  <dcterms:created xsi:type="dcterms:W3CDTF">2013-10-14T15:48:00Z</dcterms:created>
  <dcterms:modified xsi:type="dcterms:W3CDTF">2013-10-24T21:06:08Z</dcterms:modified>
</cp:coreProperties>
</file>