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7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BCF746-1071-4778-9A96-55456AC49CFC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5271B9-CBA2-4A95-B6DE-2CAA39FDD4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EBD7-B545-4F33-8294-40C41DF13E0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0A33-F510-4920-B67C-DB630F387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5AF1D-CCCD-4CBB-A409-57643D947D57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D7D20-C465-4C0A-B667-2341FEF88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4A391C-25C3-40A9-87FE-DE290EE020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89F4A-AAFB-42A8-AB8F-ABB4D88D4C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Zwischenmenschliche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Beziehungen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Zwischenmenschliche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Beziehungen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OPVK_1.5_DUM_III/2_NJ1_CH0013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příprava k ústní části maturitní zkoušky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Zwischenmenschliche</a:t>
            </a:r>
            <a:r>
              <a:rPr lang="cs-CZ" dirty="0" smtClean="0"/>
              <a:t> </a:t>
            </a:r>
            <a:r>
              <a:rPr lang="cs-CZ" dirty="0" err="1" smtClean="0"/>
              <a:t>Beziehungen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Welche</a:t>
            </a:r>
            <a:r>
              <a:rPr lang="cs-CZ" dirty="0" smtClean="0"/>
              <a:t> positive </a:t>
            </a:r>
            <a:r>
              <a:rPr lang="cs-CZ" dirty="0" err="1" smtClean="0"/>
              <a:t>und</a:t>
            </a:r>
            <a:r>
              <a:rPr lang="cs-CZ" dirty="0" smtClean="0"/>
              <a:t> negative </a:t>
            </a:r>
            <a:r>
              <a:rPr lang="cs-CZ" dirty="0" err="1" smtClean="0"/>
              <a:t>Eigenschaften</a:t>
            </a:r>
            <a:r>
              <a:rPr lang="cs-CZ" dirty="0" smtClean="0"/>
              <a:t> </a:t>
            </a:r>
            <a:r>
              <a:rPr lang="cs-CZ" dirty="0" err="1" smtClean="0"/>
              <a:t>kennen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49522" y="908720"/>
            <a:ext cx="1847519" cy="102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Eigenschaften</a:t>
            </a:r>
            <a:r>
              <a:rPr lang="cs-CZ" dirty="0" smtClean="0"/>
              <a:t> den </a:t>
            </a:r>
            <a:r>
              <a:rPr lang="cs-CZ" dirty="0" err="1" smtClean="0"/>
              <a:t>Szenen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Kannst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mich</a:t>
            </a:r>
            <a:r>
              <a:rPr lang="cs-CZ" sz="1800" dirty="0" smtClean="0"/>
              <a:t> </a:t>
            </a:r>
            <a:r>
              <a:rPr lang="cs-CZ" sz="1800" dirty="0" err="1" smtClean="0"/>
              <a:t>mit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Auto </a:t>
            </a:r>
            <a:r>
              <a:rPr lang="cs-CZ" sz="1800" dirty="0" err="1" smtClean="0"/>
              <a:t>zum</a:t>
            </a:r>
            <a:r>
              <a:rPr lang="cs-CZ" sz="1800" dirty="0" smtClean="0"/>
              <a:t> </a:t>
            </a:r>
            <a:r>
              <a:rPr lang="cs-CZ" sz="1800" dirty="0" err="1" smtClean="0"/>
              <a:t>Bahnhof</a:t>
            </a:r>
            <a:r>
              <a:rPr lang="cs-CZ" sz="1800" dirty="0" smtClean="0"/>
              <a:t> </a:t>
            </a:r>
            <a:r>
              <a:rPr lang="cs-CZ" sz="1800" dirty="0" err="1" smtClean="0"/>
              <a:t>bringen</a:t>
            </a:r>
            <a:r>
              <a:rPr lang="cs-CZ" sz="1800" dirty="0" smtClean="0"/>
              <a:t>? </a:t>
            </a:r>
            <a:r>
              <a:rPr lang="cs-CZ" sz="1800" dirty="0" err="1" smtClean="0"/>
              <a:t>Nein</a:t>
            </a:r>
            <a:r>
              <a:rPr lang="cs-CZ" sz="1800" dirty="0" smtClean="0"/>
              <a:t>, </a:t>
            </a:r>
            <a:r>
              <a:rPr lang="cs-CZ" sz="1800" dirty="0" err="1" smtClean="0"/>
              <a:t>das</a:t>
            </a:r>
            <a:r>
              <a:rPr lang="cs-CZ" sz="1800" dirty="0" smtClean="0"/>
              <a:t> Benzin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heutzutage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teuer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Junger</a:t>
            </a:r>
            <a:r>
              <a:rPr lang="cs-CZ" sz="1800" dirty="0" smtClean="0"/>
              <a:t> Mann </a:t>
            </a:r>
            <a:r>
              <a:rPr lang="cs-CZ" sz="1800" dirty="0" err="1" smtClean="0"/>
              <a:t>können</a:t>
            </a:r>
            <a:r>
              <a:rPr lang="cs-CZ" sz="1800" dirty="0" smtClean="0"/>
              <a:t>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mir</a:t>
            </a:r>
            <a:r>
              <a:rPr lang="cs-CZ" sz="1800" dirty="0" smtClean="0"/>
              <a:t> </a:t>
            </a:r>
            <a:r>
              <a:rPr lang="cs-CZ" sz="1800" dirty="0" err="1" smtClean="0"/>
              <a:t>mit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</a:t>
            </a:r>
            <a:r>
              <a:rPr lang="cs-CZ" sz="1800" dirty="0" err="1" smtClean="0"/>
              <a:t>schweren</a:t>
            </a:r>
            <a:r>
              <a:rPr lang="cs-CZ" sz="1800" dirty="0" smtClean="0"/>
              <a:t> </a:t>
            </a:r>
            <a:r>
              <a:rPr lang="cs-CZ" sz="1800" dirty="0" err="1" smtClean="0"/>
              <a:t>Koffer</a:t>
            </a:r>
            <a:r>
              <a:rPr lang="cs-CZ" sz="1800" dirty="0" smtClean="0"/>
              <a:t> </a:t>
            </a:r>
            <a:r>
              <a:rPr lang="cs-CZ" sz="1800" dirty="0" err="1" smtClean="0"/>
              <a:t>helfen</a:t>
            </a:r>
            <a:r>
              <a:rPr lang="cs-CZ" sz="1800" dirty="0" smtClean="0"/>
              <a:t>? </a:t>
            </a:r>
            <a:r>
              <a:rPr lang="cs-CZ" sz="1800" dirty="0" err="1" smtClean="0"/>
              <a:t>Kein</a:t>
            </a:r>
            <a:r>
              <a:rPr lang="cs-CZ" sz="1800" dirty="0" smtClean="0"/>
              <a:t> </a:t>
            </a:r>
            <a:r>
              <a:rPr lang="cs-CZ" sz="1800" dirty="0" err="1" smtClean="0"/>
              <a:t>Problem</a:t>
            </a:r>
            <a:r>
              <a:rPr lang="cs-CZ" sz="1800" dirty="0" smtClean="0"/>
              <a:t>. </a:t>
            </a: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/>
              <a:t>mache</a:t>
            </a:r>
            <a:r>
              <a:rPr lang="cs-CZ" sz="1800" dirty="0" smtClean="0"/>
              <a:t>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gerne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lege</a:t>
            </a:r>
            <a:r>
              <a:rPr lang="cs-CZ" sz="1800" dirty="0" smtClean="0"/>
              <a:t>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Wäsche</a:t>
            </a:r>
            <a:r>
              <a:rPr lang="cs-CZ" sz="1800" dirty="0" smtClean="0"/>
              <a:t> </a:t>
            </a:r>
            <a:r>
              <a:rPr lang="cs-CZ" sz="1800" dirty="0" err="1" smtClean="0"/>
              <a:t>schon</a:t>
            </a:r>
            <a:r>
              <a:rPr lang="cs-CZ" sz="1800" dirty="0" smtClean="0"/>
              <a:t> in den </a:t>
            </a:r>
            <a:r>
              <a:rPr lang="cs-CZ" sz="1800" dirty="0" err="1" smtClean="0"/>
              <a:t>Schrank</a:t>
            </a:r>
            <a:r>
              <a:rPr lang="cs-CZ" sz="1800" dirty="0" smtClean="0"/>
              <a:t>. </a:t>
            </a:r>
            <a:r>
              <a:rPr lang="cs-CZ" sz="1800" dirty="0" err="1" smtClean="0"/>
              <a:t>Nein</a:t>
            </a:r>
            <a:r>
              <a:rPr lang="cs-CZ" sz="1800" dirty="0" smtClean="0"/>
              <a:t>,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muss</a:t>
            </a:r>
            <a:r>
              <a:rPr lang="cs-CZ" sz="1800" dirty="0" smtClean="0"/>
              <a:t>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vorher</a:t>
            </a:r>
            <a:r>
              <a:rPr lang="cs-CZ" sz="1800" dirty="0" smtClean="0"/>
              <a:t> </a:t>
            </a:r>
            <a:r>
              <a:rPr lang="cs-CZ" sz="1800" dirty="0" err="1" smtClean="0"/>
              <a:t>noch</a:t>
            </a:r>
            <a:r>
              <a:rPr lang="cs-CZ" sz="1800" dirty="0" smtClean="0"/>
              <a:t> </a:t>
            </a:r>
            <a:r>
              <a:rPr lang="cs-CZ" sz="1800" dirty="0" err="1" smtClean="0"/>
              <a:t>bügeln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Frau</a:t>
            </a:r>
            <a:r>
              <a:rPr lang="cs-CZ" sz="1800" dirty="0" smtClean="0"/>
              <a:t> </a:t>
            </a:r>
            <a:r>
              <a:rPr lang="cs-CZ" sz="1800" dirty="0" err="1" smtClean="0"/>
              <a:t>Mathes</a:t>
            </a:r>
            <a:r>
              <a:rPr lang="cs-CZ" sz="1800" dirty="0" smtClean="0"/>
              <a:t>, </a:t>
            </a:r>
            <a:r>
              <a:rPr lang="cs-CZ" sz="1800" dirty="0" err="1" smtClean="0"/>
              <a:t>Ihre</a:t>
            </a:r>
            <a:r>
              <a:rPr lang="cs-CZ" sz="1800" dirty="0" smtClean="0"/>
              <a:t> </a:t>
            </a:r>
            <a:r>
              <a:rPr lang="cs-CZ" sz="1800" dirty="0" err="1" smtClean="0"/>
              <a:t>Arbeit</a:t>
            </a:r>
            <a:r>
              <a:rPr lang="cs-CZ" sz="1800" dirty="0" smtClean="0"/>
              <a:t> </a:t>
            </a:r>
            <a:r>
              <a:rPr lang="cs-CZ" sz="1800" dirty="0" err="1" smtClean="0"/>
              <a:t>war</a:t>
            </a:r>
            <a:r>
              <a:rPr lang="cs-CZ" sz="1800" dirty="0" smtClean="0"/>
              <a:t> </a:t>
            </a:r>
            <a:r>
              <a:rPr lang="cs-CZ" sz="1800" dirty="0" err="1" smtClean="0"/>
              <a:t>ausgezeichnet</a:t>
            </a:r>
            <a:r>
              <a:rPr lang="cs-CZ" sz="1800" dirty="0" smtClean="0"/>
              <a:t>. </a:t>
            </a: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doch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der </a:t>
            </a:r>
            <a:r>
              <a:rPr lang="cs-CZ" sz="1800" dirty="0" err="1" smtClean="0"/>
              <a:t>Rede</a:t>
            </a:r>
            <a:r>
              <a:rPr lang="cs-CZ" sz="1800" dirty="0" smtClean="0"/>
              <a:t> </a:t>
            </a:r>
            <a:r>
              <a:rPr lang="cs-CZ" sz="1800" dirty="0" err="1" smtClean="0"/>
              <a:t>wert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Wie</a:t>
            </a:r>
            <a:r>
              <a:rPr lang="cs-CZ" sz="1800" dirty="0" smtClean="0"/>
              <a:t> </a:t>
            </a:r>
            <a:r>
              <a:rPr lang="cs-CZ" sz="1800" dirty="0" err="1" smtClean="0"/>
              <a:t>findest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meine</a:t>
            </a:r>
            <a:r>
              <a:rPr lang="cs-CZ" sz="1800" dirty="0" smtClean="0"/>
              <a:t> </a:t>
            </a:r>
            <a:r>
              <a:rPr lang="cs-CZ" sz="1800" dirty="0" err="1" smtClean="0"/>
              <a:t>Jacke</a:t>
            </a:r>
            <a:r>
              <a:rPr lang="cs-CZ" sz="1800" dirty="0" smtClean="0"/>
              <a:t>?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steht</a:t>
            </a:r>
            <a:r>
              <a:rPr lang="cs-CZ" sz="1800" dirty="0" smtClean="0"/>
              <a:t> </a:t>
            </a:r>
            <a:r>
              <a:rPr lang="cs-CZ" sz="1800" dirty="0" err="1" smtClean="0"/>
              <a:t>dir</a:t>
            </a:r>
            <a:r>
              <a:rPr lang="cs-CZ" sz="1800" dirty="0" smtClean="0"/>
              <a:t> </a:t>
            </a:r>
            <a:r>
              <a:rPr lang="cs-CZ" sz="1800" dirty="0" err="1" smtClean="0"/>
              <a:t>überhaupt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. </a:t>
            </a:r>
            <a:r>
              <a:rPr lang="cs-CZ" sz="1800" dirty="0" err="1" smtClean="0"/>
              <a:t>Mir</a:t>
            </a:r>
            <a:r>
              <a:rPr lang="cs-CZ" sz="1800" dirty="0" smtClean="0"/>
              <a:t> </a:t>
            </a:r>
            <a:r>
              <a:rPr lang="cs-CZ" sz="1800" dirty="0" err="1" smtClean="0"/>
              <a:t>steht</a:t>
            </a:r>
            <a:r>
              <a:rPr lang="cs-CZ" sz="1800" dirty="0" smtClean="0"/>
              <a:t> </a:t>
            </a:r>
            <a:r>
              <a:rPr lang="cs-CZ" sz="1800" dirty="0" err="1" smtClean="0"/>
              <a:t>so</a:t>
            </a:r>
            <a:r>
              <a:rPr lang="cs-CZ" sz="1800" dirty="0" smtClean="0"/>
              <a:t> </a:t>
            </a:r>
            <a:r>
              <a:rPr lang="cs-CZ" sz="1800" dirty="0" err="1" smtClean="0"/>
              <a:t>eine</a:t>
            </a:r>
            <a:r>
              <a:rPr lang="cs-CZ" sz="1800" dirty="0" smtClean="0"/>
              <a:t> </a:t>
            </a:r>
            <a:r>
              <a:rPr lang="cs-CZ" sz="1800" dirty="0" err="1" smtClean="0"/>
              <a:t>Jacke</a:t>
            </a:r>
            <a:r>
              <a:rPr lang="cs-CZ" sz="1800" dirty="0" smtClean="0"/>
              <a:t> </a:t>
            </a:r>
            <a:r>
              <a:rPr lang="cs-CZ" sz="1800" dirty="0" err="1" smtClean="0"/>
              <a:t>viel</a:t>
            </a:r>
            <a:r>
              <a:rPr lang="cs-CZ" sz="1800" dirty="0" smtClean="0"/>
              <a:t> </a:t>
            </a:r>
            <a:r>
              <a:rPr lang="cs-CZ" sz="1800" dirty="0" err="1" smtClean="0"/>
              <a:t>besser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/>
              <a:t>h</a:t>
            </a:r>
            <a:r>
              <a:rPr lang="cs-CZ" dirty="0" err="1" smtClean="0"/>
              <a:t>ilfsbereit</a:t>
            </a:r>
            <a:endParaRPr lang="cs-CZ" dirty="0" smtClean="0"/>
          </a:p>
          <a:p>
            <a:r>
              <a:rPr lang="cs-CZ" dirty="0" err="1"/>
              <a:t>n</a:t>
            </a:r>
            <a:r>
              <a:rPr lang="cs-CZ" dirty="0" err="1" smtClean="0"/>
              <a:t>eidisch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escheiden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eizig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rdentlich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584175"/>
          </a:xfrm>
        </p:spPr>
        <p:txBody>
          <a:bodyPr/>
          <a:lstStyle/>
          <a:p>
            <a:r>
              <a:rPr lang="cs-CZ" dirty="0" err="1" smtClean="0"/>
              <a:t>Wählen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positive </a:t>
            </a:r>
            <a:r>
              <a:rPr lang="cs-CZ" dirty="0" err="1" smtClean="0"/>
              <a:t>und</a:t>
            </a:r>
            <a:r>
              <a:rPr lang="cs-CZ" dirty="0" smtClean="0"/>
              <a:t> negative </a:t>
            </a:r>
            <a:r>
              <a:rPr lang="cs-CZ" dirty="0" err="1" smtClean="0"/>
              <a:t>Eigenschaften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/>
              <a:t>h</a:t>
            </a:r>
            <a:r>
              <a:rPr lang="cs-CZ" dirty="0" err="1" smtClean="0"/>
              <a:t>umorvoll</a:t>
            </a:r>
            <a:r>
              <a:rPr lang="cs-CZ" dirty="0" smtClean="0"/>
              <a:t>, </a:t>
            </a:r>
            <a:r>
              <a:rPr lang="cs-CZ" dirty="0" err="1" smtClean="0"/>
              <a:t>neugierig</a:t>
            </a:r>
            <a:r>
              <a:rPr lang="cs-CZ" dirty="0" smtClean="0"/>
              <a:t>, nett, </a:t>
            </a:r>
            <a:r>
              <a:rPr lang="cs-CZ" dirty="0" err="1" smtClean="0"/>
              <a:t>oberflächlich</a:t>
            </a:r>
            <a:r>
              <a:rPr lang="cs-CZ" dirty="0" smtClean="0"/>
              <a:t>, </a:t>
            </a:r>
            <a:r>
              <a:rPr lang="cs-CZ" dirty="0" err="1" smtClean="0"/>
              <a:t>rücksichtslos</a:t>
            </a:r>
            <a:r>
              <a:rPr lang="cs-CZ" dirty="0" smtClean="0"/>
              <a:t>, </a:t>
            </a:r>
            <a:r>
              <a:rPr lang="cs-CZ" dirty="0" err="1" smtClean="0"/>
              <a:t>selbstbewusst</a:t>
            </a:r>
            <a:r>
              <a:rPr lang="cs-CZ" dirty="0" smtClean="0"/>
              <a:t>, </a:t>
            </a:r>
            <a:r>
              <a:rPr lang="cs-CZ" dirty="0" err="1" smtClean="0"/>
              <a:t>sorgsam</a:t>
            </a:r>
            <a:r>
              <a:rPr lang="cs-CZ" dirty="0" smtClean="0"/>
              <a:t>, </a:t>
            </a:r>
            <a:r>
              <a:rPr lang="cs-CZ" dirty="0" err="1" smtClean="0"/>
              <a:t>tolerant</a:t>
            </a:r>
            <a:r>
              <a:rPr lang="cs-CZ" dirty="0" smtClean="0"/>
              <a:t>, </a:t>
            </a:r>
            <a:r>
              <a:rPr lang="cs-CZ" dirty="0" err="1" smtClean="0"/>
              <a:t>ordentlich</a:t>
            </a:r>
            <a:r>
              <a:rPr lang="cs-CZ" dirty="0" smtClean="0"/>
              <a:t>, </a:t>
            </a:r>
            <a:r>
              <a:rPr lang="cs-CZ" dirty="0" err="1" smtClean="0"/>
              <a:t>neidisch</a:t>
            </a:r>
            <a:r>
              <a:rPr lang="cs-CZ" dirty="0" smtClean="0"/>
              <a:t>, </a:t>
            </a:r>
            <a:r>
              <a:rPr lang="cs-CZ" dirty="0" err="1" smtClean="0"/>
              <a:t>eifersüchtig</a:t>
            </a:r>
            <a:r>
              <a:rPr lang="cs-CZ" dirty="0" smtClean="0"/>
              <a:t>, </a:t>
            </a:r>
            <a:r>
              <a:rPr lang="cs-CZ" dirty="0" err="1" smtClean="0"/>
              <a:t>bescheiden</a:t>
            </a:r>
            <a:r>
              <a:rPr lang="cs-CZ" dirty="0" smtClean="0"/>
              <a:t>, </a:t>
            </a:r>
            <a:r>
              <a:rPr lang="cs-CZ" dirty="0" err="1" smtClean="0"/>
              <a:t>hilfsbereit</a:t>
            </a:r>
            <a:r>
              <a:rPr lang="cs-CZ" dirty="0" smtClean="0"/>
              <a:t>, </a:t>
            </a:r>
            <a:r>
              <a:rPr lang="cs-CZ" dirty="0" err="1" smtClean="0"/>
              <a:t>geizig</a:t>
            </a:r>
            <a:r>
              <a:rPr lang="cs-CZ" dirty="0" smtClean="0"/>
              <a:t>, </a:t>
            </a:r>
            <a:r>
              <a:rPr lang="cs-CZ" dirty="0" err="1" smtClean="0"/>
              <a:t>ehrgeizig</a:t>
            </a:r>
            <a:r>
              <a:rPr lang="cs-CZ" dirty="0" smtClean="0"/>
              <a:t>, </a:t>
            </a:r>
            <a:r>
              <a:rPr lang="cs-CZ" dirty="0" err="1" smtClean="0"/>
              <a:t>mutig</a:t>
            </a:r>
            <a:r>
              <a:rPr lang="cs-CZ" dirty="0" smtClean="0"/>
              <a:t>, </a:t>
            </a:r>
            <a:r>
              <a:rPr lang="cs-CZ" dirty="0" err="1" smtClean="0"/>
              <a:t>ehrlich</a:t>
            </a:r>
            <a:r>
              <a:rPr lang="cs-CZ" dirty="0" smtClean="0"/>
              <a:t>, </a:t>
            </a:r>
            <a:r>
              <a:rPr lang="cs-CZ" dirty="0" err="1" smtClean="0"/>
              <a:t>freundlich</a:t>
            </a:r>
            <a:r>
              <a:rPr lang="cs-CZ" dirty="0" smtClean="0"/>
              <a:t>,  faul, </a:t>
            </a:r>
            <a:r>
              <a:rPr lang="cs-CZ" dirty="0" err="1" smtClean="0"/>
              <a:t>gleichgültig</a:t>
            </a:r>
            <a:r>
              <a:rPr lang="cs-CZ" dirty="0" smtClean="0"/>
              <a:t>, </a:t>
            </a:r>
            <a:r>
              <a:rPr lang="cs-CZ" dirty="0" err="1" smtClean="0"/>
              <a:t>sparsam</a:t>
            </a:r>
            <a:r>
              <a:rPr lang="cs-CZ" dirty="0" smtClean="0"/>
              <a:t>, </a:t>
            </a:r>
            <a:r>
              <a:rPr lang="cs-CZ" dirty="0" err="1" smtClean="0"/>
              <a:t>temperamentvoll</a:t>
            </a:r>
            <a:r>
              <a:rPr lang="cs-CZ" dirty="0" smtClean="0"/>
              <a:t>, </a:t>
            </a:r>
            <a:r>
              <a:rPr lang="cs-CZ" dirty="0" err="1" smtClean="0"/>
              <a:t>verlässlich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/>
              <a:t>Positive </a:t>
            </a:r>
            <a:r>
              <a:rPr lang="cs-CZ" sz="1800" dirty="0" err="1" smtClean="0"/>
              <a:t>Eigenschaften</a:t>
            </a:r>
            <a:endParaRPr lang="cs-CZ" sz="1800" dirty="0" smtClean="0"/>
          </a:p>
          <a:p>
            <a:r>
              <a:rPr lang="cs-CZ" sz="1800" dirty="0" err="1" smtClean="0"/>
              <a:t>humorvoll</a:t>
            </a:r>
            <a:endParaRPr lang="cs-CZ" sz="1800" dirty="0" smtClean="0"/>
          </a:p>
          <a:p>
            <a:r>
              <a:rPr lang="cs-CZ" sz="1800" dirty="0"/>
              <a:t>n</a:t>
            </a:r>
            <a:r>
              <a:rPr lang="cs-CZ" sz="1800" dirty="0" smtClean="0"/>
              <a:t>ett</a:t>
            </a:r>
          </a:p>
          <a:p>
            <a:r>
              <a:rPr lang="cs-CZ" sz="1800" dirty="0" err="1" smtClean="0"/>
              <a:t>selbstbewusst</a:t>
            </a:r>
            <a:endParaRPr lang="cs-CZ" sz="1800" dirty="0" smtClean="0"/>
          </a:p>
          <a:p>
            <a:r>
              <a:rPr lang="cs-CZ" sz="1800" dirty="0" err="1"/>
              <a:t>s</a:t>
            </a:r>
            <a:r>
              <a:rPr lang="cs-CZ" sz="1800" dirty="0" err="1" smtClean="0"/>
              <a:t>orgsam</a:t>
            </a:r>
            <a:endParaRPr lang="cs-CZ" sz="1800" dirty="0" smtClean="0"/>
          </a:p>
          <a:p>
            <a:r>
              <a:rPr lang="cs-CZ" sz="1800" dirty="0" err="1"/>
              <a:t>t</a:t>
            </a:r>
            <a:r>
              <a:rPr lang="cs-CZ" sz="1800" dirty="0" err="1" smtClean="0"/>
              <a:t>olerant</a:t>
            </a:r>
            <a:endParaRPr lang="cs-CZ" sz="1800" dirty="0" smtClean="0"/>
          </a:p>
          <a:p>
            <a:r>
              <a:rPr lang="cs-CZ" sz="1800" dirty="0" err="1"/>
              <a:t>o</a:t>
            </a:r>
            <a:r>
              <a:rPr lang="cs-CZ" sz="1800" dirty="0" err="1" smtClean="0"/>
              <a:t>rdentlich</a:t>
            </a:r>
            <a:endParaRPr lang="cs-CZ" sz="1800" dirty="0" smtClean="0"/>
          </a:p>
          <a:p>
            <a:r>
              <a:rPr lang="cs-CZ" sz="1800" dirty="0" err="1"/>
              <a:t>b</a:t>
            </a:r>
            <a:r>
              <a:rPr lang="cs-CZ" sz="1800" dirty="0" err="1" smtClean="0"/>
              <a:t>escheiden</a:t>
            </a:r>
            <a:endParaRPr lang="cs-CZ" sz="1800" dirty="0" smtClean="0"/>
          </a:p>
          <a:p>
            <a:r>
              <a:rPr lang="cs-CZ" sz="1800" dirty="0" err="1"/>
              <a:t>h</a:t>
            </a:r>
            <a:r>
              <a:rPr lang="cs-CZ" sz="1800" dirty="0" err="1" smtClean="0"/>
              <a:t>ilfsbereit</a:t>
            </a:r>
            <a:endParaRPr lang="cs-CZ" sz="1800" dirty="0" smtClean="0"/>
          </a:p>
          <a:p>
            <a:r>
              <a:rPr lang="cs-CZ" sz="1800" dirty="0" err="1" smtClean="0"/>
              <a:t>ehrgeizig</a:t>
            </a:r>
            <a:endParaRPr lang="cs-CZ" sz="1800" dirty="0" smtClean="0"/>
          </a:p>
          <a:p>
            <a:r>
              <a:rPr lang="cs-CZ" sz="1800" dirty="0" err="1"/>
              <a:t>m</a:t>
            </a:r>
            <a:r>
              <a:rPr lang="cs-CZ" sz="1800" dirty="0" err="1" smtClean="0"/>
              <a:t>utig</a:t>
            </a:r>
            <a:endParaRPr lang="cs-CZ" sz="1800" dirty="0" smtClean="0"/>
          </a:p>
          <a:p>
            <a:r>
              <a:rPr lang="cs-CZ" sz="1800" dirty="0" err="1"/>
              <a:t>f</a:t>
            </a:r>
            <a:r>
              <a:rPr lang="cs-CZ" sz="1800" dirty="0" err="1" smtClean="0"/>
              <a:t>reundlich</a:t>
            </a:r>
            <a:endParaRPr lang="cs-CZ" sz="1800" dirty="0" smtClean="0"/>
          </a:p>
          <a:p>
            <a:r>
              <a:rPr lang="cs-CZ" sz="1800" dirty="0" err="1"/>
              <a:t>t</a:t>
            </a:r>
            <a:r>
              <a:rPr lang="cs-CZ" sz="1800" dirty="0" err="1" smtClean="0"/>
              <a:t>emperamentvoll</a:t>
            </a:r>
            <a:endParaRPr lang="cs-CZ" sz="1800" dirty="0" smtClean="0"/>
          </a:p>
          <a:p>
            <a:r>
              <a:rPr lang="cs-CZ" sz="1800" dirty="0" err="1"/>
              <a:t>s</a:t>
            </a:r>
            <a:r>
              <a:rPr lang="cs-CZ" sz="1800" dirty="0" err="1" smtClean="0"/>
              <a:t>parsam</a:t>
            </a:r>
            <a:endParaRPr lang="cs-CZ" sz="1800" dirty="0" smtClean="0"/>
          </a:p>
          <a:p>
            <a:r>
              <a:rPr lang="cs-CZ" sz="1800" dirty="0" err="1"/>
              <a:t>v</a:t>
            </a:r>
            <a:r>
              <a:rPr lang="cs-CZ" sz="1800" dirty="0" err="1" smtClean="0"/>
              <a:t>erlässlich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/>
              <a:t>Negative </a:t>
            </a:r>
            <a:r>
              <a:rPr lang="cs-CZ" sz="1800" dirty="0" err="1" smtClean="0"/>
              <a:t>Eigenschaften</a:t>
            </a:r>
            <a:endParaRPr lang="cs-CZ" sz="1800" dirty="0" smtClean="0"/>
          </a:p>
          <a:p>
            <a:r>
              <a:rPr lang="cs-CZ" sz="1800" dirty="0" err="1"/>
              <a:t>n</a:t>
            </a:r>
            <a:r>
              <a:rPr lang="cs-CZ" sz="1800" dirty="0" err="1" smtClean="0"/>
              <a:t>eugierig</a:t>
            </a:r>
            <a:endParaRPr lang="cs-CZ" sz="1800" dirty="0" smtClean="0"/>
          </a:p>
          <a:p>
            <a:r>
              <a:rPr lang="cs-CZ" sz="1800" dirty="0" err="1"/>
              <a:t>o</a:t>
            </a:r>
            <a:r>
              <a:rPr lang="cs-CZ" sz="1800" dirty="0" err="1" smtClean="0"/>
              <a:t>berflächlich</a:t>
            </a:r>
            <a:endParaRPr lang="cs-CZ" sz="1800" dirty="0" smtClean="0"/>
          </a:p>
          <a:p>
            <a:r>
              <a:rPr lang="cs-CZ" sz="1800" dirty="0" err="1"/>
              <a:t>r</a:t>
            </a:r>
            <a:r>
              <a:rPr lang="cs-CZ" sz="1800" dirty="0" err="1" smtClean="0"/>
              <a:t>ücksichtslos</a:t>
            </a:r>
            <a:endParaRPr lang="cs-CZ" sz="1800" dirty="0" smtClean="0"/>
          </a:p>
          <a:p>
            <a:r>
              <a:rPr lang="cs-CZ" sz="1800" dirty="0" err="1"/>
              <a:t>n</a:t>
            </a:r>
            <a:r>
              <a:rPr lang="cs-CZ" sz="1800" dirty="0" err="1" smtClean="0"/>
              <a:t>eidisch</a:t>
            </a:r>
            <a:endParaRPr lang="cs-CZ" sz="1800" dirty="0" smtClean="0"/>
          </a:p>
          <a:p>
            <a:r>
              <a:rPr lang="cs-CZ" sz="1800" dirty="0" err="1"/>
              <a:t>e</a:t>
            </a:r>
            <a:r>
              <a:rPr lang="cs-CZ" sz="1800" dirty="0" err="1" smtClean="0"/>
              <a:t>ifersichtig</a:t>
            </a:r>
            <a:endParaRPr lang="cs-CZ" sz="1800" dirty="0" smtClean="0"/>
          </a:p>
          <a:p>
            <a:r>
              <a:rPr lang="cs-CZ" sz="1800" dirty="0" err="1"/>
              <a:t>g</a:t>
            </a:r>
            <a:r>
              <a:rPr lang="cs-CZ" sz="1800" dirty="0" err="1" smtClean="0"/>
              <a:t>eizig</a:t>
            </a:r>
            <a:endParaRPr lang="cs-CZ" sz="1800" dirty="0" smtClean="0"/>
          </a:p>
          <a:p>
            <a:r>
              <a:rPr lang="cs-CZ" sz="1800" dirty="0"/>
              <a:t>f</a:t>
            </a:r>
            <a:r>
              <a:rPr lang="cs-CZ" sz="1800" dirty="0" smtClean="0"/>
              <a:t>aul</a:t>
            </a:r>
          </a:p>
          <a:p>
            <a:r>
              <a:rPr lang="cs-CZ" sz="1800" dirty="0" err="1" smtClean="0"/>
              <a:t>gleichgültig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Beschreiben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Bild</a:t>
            </a:r>
            <a:r>
              <a:rPr lang="cs-CZ" sz="2400" dirty="0" smtClean="0"/>
              <a:t>. </a:t>
            </a:r>
            <a:r>
              <a:rPr lang="cs-CZ" sz="2400" dirty="0" err="1" smtClean="0"/>
              <a:t>Versuchen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Menschen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charakterisieren</a:t>
            </a:r>
            <a:r>
              <a:rPr lang="cs-CZ" sz="2400" dirty="0" smtClean="0"/>
              <a:t>. </a:t>
            </a:r>
            <a:r>
              <a:rPr lang="cs-CZ" sz="2400" dirty="0" err="1" smtClean="0"/>
              <a:t>Welche</a:t>
            </a:r>
            <a:r>
              <a:rPr lang="cs-CZ" sz="2400" dirty="0" smtClean="0"/>
              <a:t> </a:t>
            </a:r>
            <a:r>
              <a:rPr lang="cs-CZ" sz="2400" dirty="0" err="1" smtClean="0"/>
              <a:t>Eigenschaften</a:t>
            </a:r>
            <a:r>
              <a:rPr lang="cs-CZ" sz="2400" dirty="0" smtClean="0"/>
              <a:t> </a:t>
            </a:r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</a:t>
            </a:r>
            <a:br>
              <a:rPr lang="cs-CZ" sz="2400" dirty="0" smtClean="0"/>
            </a:br>
            <a:r>
              <a:rPr lang="cs-CZ" sz="2400" dirty="0" err="1" smtClean="0"/>
              <a:t>Wo</a:t>
            </a:r>
            <a:r>
              <a:rPr lang="cs-CZ" sz="2400" dirty="0" smtClean="0"/>
              <a:t> </a:t>
            </a:r>
            <a:r>
              <a:rPr lang="cs-CZ" sz="2400" dirty="0" err="1" smtClean="0"/>
              <a:t>treffen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?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befreundet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44824"/>
            <a:ext cx="6811592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Menschen</a:t>
            </a:r>
            <a:r>
              <a:rPr lang="cs-CZ" sz="2800" dirty="0" smtClean="0"/>
              <a:t>? </a:t>
            </a:r>
            <a:r>
              <a:rPr lang="cs-CZ" sz="2800" dirty="0" err="1" smtClean="0"/>
              <a:t>Ergänzen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s</a:t>
            </a:r>
            <a:r>
              <a:rPr lang="cs-CZ" sz="2400" dirty="0" err="1" smtClean="0"/>
              <a:t>parsam</a:t>
            </a:r>
            <a:endParaRPr lang="cs-CZ" sz="2400" dirty="0" smtClean="0"/>
          </a:p>
          <a:p>
            <a:r>
              <a:rPr lang="cs-CZ" sz="2400" dirty="0" err="1"/>
              <a:t>v</a:t>
            </a:r>
            <a:r>
              <a:rPr lang="cs-CZ" sz="2400" dirty="0" err="1" smtClean="0"/>
              <a:t>orsichtig</a:t>
            </a:r>
            <a:endParaRPr lang="cs-CZ" sz="2400" dirty="0" smtClean="0"/>
          </a:p>
          <a:p>
            <a:r>
              <a:rPr lang="cs-CZ" sz="2400" dirty="0" err="1"/>
              <a:t>a</a:t>
            </a:r>
            <a:r>
              <a:rPr lang="cs-CZ" sz="2400" dirty="0" err="1" smtClean="0"/>
              <a:t>rm</a:t>
            </a:r>
            <a:endParaRPr lang="cs-CZ" sz="2400" dirty="0" smtClean="0"/>
          </a:p>
          <a:p>
            <a:r>
              <a:rPr lang="cs-CZ" sz="2400" dirty="0" err="1"/>
              <a:t>d</a:t>
            </a:r>
            <a:r>
              <a:rPr lang="cs-CZ" sz="2400" dirty="0" err="1" smtClean="0"/>
              <a:t>ick</a:t>
            </a:r>
            <a:endParaRPr lang="cs-CZ" sz="2400" dirty="0" smtClean="0"/>
          </a:p>
          <a:p>
            <a:r>
              <a:rPr lang="cs-CZ" sz="2400" dirty="0" err="1"/>
              <a:t>b</a:t>
            </a:r>
            <a:r>
              <a:rPr lang="cs-CZ" sz="2400" dirty="0" err="1" smtClean="0"/>
              <a:t>escheiden</a:t>
            </a:r>
            <a:endParaRPr lang="cs-CZ" sz="2400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raurig</a:t>
            </a:r>
            <a:endParaRPr lang="cs-CZ" sz="2400" dirty="0" smtClean="0"/>
          </a:p>
          <a:p>
            <a:r>
              <a:rPr lang="cs-CZ" sz="2400" dirty="0" err="1"/>
              <a:t>p</a:t>
            </a:r>
            <a:r>
              <a:rPr lang="cs-CZ" sz="2400" dirty="0" err="1" smtClean="0"/>
              <a:t>ünktlich</a:t>
            </a:r>
            <a:endParaRPr lang="cs-CZ" sz="2400" dirty="0" smtClean="0"/>
          </a:p>
          <a:p>
            <a:r>
              <a:rPr lang="cs-CZ" sz="2400" dirty="0" err="1"/>
              <a:t>n</a:t>
            </a:r>
            <a:r>
              <a:rPr lang="cs-CZ" sz="2400" dirty="0" err="1" smtClean="0"/>
              <a:t>ervös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err="1" smtClean="0"/>
              <a:t>Ingeborg</a:t>
            </a:r>
            <a:r>
              <a:rPr lang="cs-CZ" sz="1800" dirty="0" smtClean="0"/>
              <a:t> </a:t>
            </a:r>
            <a:r>
              <a:rPr lang="cs-CZ" sz="1800" dirty="0" err="1" smtClean="0"/>
              <a:t>wiegt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viel</a:t>
            </a:r>
            <a:r>
              <a:rPr lang="cs-CZ" sz="1800" dirty="0" smtClean="0"/>
              <a:t>.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…….</a:t>
            </a:r>
          </a:p>
          <a:p>
            <a:r>
              <a:rPr lang="cs-CZ" sz="1800" dirty="0" smtClean="0"/>
              <a:t>Erich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sehr</a:t>
            </a:r>
            <a:r>
              <a:rPr lang="cs-CZ" sz="1800" dirty="0" smtClean="0"/>
              <a:t> </a:t>
            </a:r>
            <a:r>
              <a:rPr lang="cs-CZ" sz="1800" dirty="0" err="1" smtClean="0"/>
              <a:t>wenig</a:t>
            </a:r>
            <a:r>
              <a:rPr lang="cs-CZ" sz="1800" dirty="0" smtClean="0"/>
              <a:t> </a:t>
            </a:r>
            <a:r>
              <a:rPr lang="cs-CZ" sz="1800" dirty="0" err="1" smtClean="0"/>
              <a:t>Geld</a:t>
            </a:r>
            <a:r>
              <a:rPr lang="cs-CZ" sz="1800" dirty="0" smtClean="0"/>
              <a:t>, </a:t>
            </a:r>
            <a:r>
              <a:rPr lang="cs-CZ" sz="1800" dirty="0" err="1" smtClean="0"/>
              <a:t>er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…….</a:t>
            </a:r>
          </a:p>
          <a:p>
            <a:r>
              <a:rPr lang="cs-CZ" sz="1800" dirty="0" err="1" smtClean="0"/>
              <a:t>Herr</a:t>
            </a:r>
            <a:r>
              <a:rPr lang="cs-CZ" sz="1800" dirty="0" smtClean="0"/>
              <a:t> </a:t>
            </a:r>
            <a:r>
              <a:rPr lang="cs-CZ" sz="1800" dirty="0" err="1" smtClean="0"/>
              <a:t>Berg</a:t>
            </a:r>
            <a:r>
              <a:rPr lang="cs-CZ" sz="1800" dirty="0" smtClean="0"/>
              <a:t> </a:t>
            </a:r>
            <a:r>
              <a:rPr lang="cs-CZ" sz="1800" dirty="0" err="1" smtClean="0"/>
              <a:t>kommt</a:t>
            </a:r>
            <a:r>
              <a:rPr lang="cs-CZ" sz="1800" dirty="0" smtClean="0"/>
              <a:t> </a:t>
            </a:r>
            <a:r>
              <a:rPr lang="cs-CZ" sz="1800" dirty="0" err="1" smtClean="0"/>
              <a:t>nie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früh</a:t>
            </a:r>
            <a:r>
              <a:rPr lang="cs-CZ" sz="1800" dirty="0" smtClean="0"/>
              <a:t> </a:t>
            </a:r>
            <a:r>
              <a:rPr lang="cs-CZ" sz="1800" dirty="0" err="1" smtClean="0"/>
              <a:t>und</a:t>
            </a:r>
            <a:r>
              <a:rPr lang="cs-CZ" sz="1800" dirty="0" smtClean="0"/>
              <a:t> </a:t>
            </a:r>
            <a:r>
              <a:rPr lang="cs-CZ" sz="1800" dirty="0" err="1" smtClean="0"/>
              <a:t>nie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spät</a:t>
            </a:r>
            <a:r>
              <a:rPr lang="cs-CZ" sz="1800" dirty="0" smtClean="0"/>
              <a:t>. </a:t>
            </a:r>
            <a:r>
              <a:rPr lang="cs-CZ" sz="1800" dirty="0" err="1" smtClean="0"/>
              <a:t>Er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immer</a:t>
            </a:r>
            <a:r>
              <a:rPr lang="cs-CZ" sz="1800" dirty="0" smtClean="0"/>
              <a:t> ………….</a:t>
            </a:r>
          </a:p>
          <a:p>
            <a:r>
              <a:rPr lang="cs-CZ" sz="1800" dirty="0" smtClean="0"/>
              <a:t>Albert </a:t>
            </a:r>
            <a:r>
              <a:rPr lang="cs-CZ" sz="1800" dirty="0" err="1" smtClean="0"/>
              <a:t>regt</a:t>
            </a:r>
            <a:r>
              <a:rPr lang="cs-CZ" sz="1800" dirty="0" smtClean="0"/>
              <a:t> </a:t>
            </a:r>
            <a:r>
              <a:rPr lang="cs-CZ" sz="1800" dirty="0" err="1" smtClean="0"/>
              <a:t>sich</a:t>
            </a:r>
            <a:r>
              <a:rPr lang="cs-CZ" sz="1800" dirty="0" smtClean="0"/>
              <a:t> </a:t>
            </a:r>
            <a:r>
              <a:rPr lang="cs-CZ" sz="1800" dirty="0" err="1" smtClean="0"/>
              <a:t>über</a:t>
            </a:r>
            <a:r>
              <a:rPr lang="cs-CZ" sz="1800" dirty="0" smtClean="0"/>
              <a:t> </a:t>
            </a:r>
            <a:r>
              <a:rPr lang="cs-CZ" sz="1800" dirty="0" err="1" smtClean="0"/>
              <a:t>alles</a:t>
            </a:r>
            <a:r>
              <a:rPr lang="cs-CZ" sz="1800" dirty="0" smtClean="0"/>
              <a:t> </a:t>
            </a:r>
            <a:r>
              <a:rPr lang="cs-CZ" sz="1800" dirty="0" err="1" smtClean="0"/>
              <a:t>auf</a:t>
            </a:r>
            <a:r>
              <a:rPr lang="cs-CZ" sz="1800" dirty="0" smtClean="0"/>
              <a:t>. </a:t>
            </a:r>
            <a:r>
              <a:rPr lang="cs-CZ" sz="1800" dirty="0" err="1" smtClean="0"/>
              <a:t>Er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ziemlich</a:t>
            </a:r>
            <a:r>
              <a:rPr lang="cs-CZ" sz="1800" dirty="0" smtClean="0"/>
              <a:t> …………..</a:t>
            </a:r>
          </a:p>
          <a:p>
            <a:r>
              <a:rPr lang="cs-CZ" sz="1800" dirty="0" err="1" smtClean="0"/>
              <a:t>Jörg</a:t>
            </a:r>
            <a:r>
              <a:rPr lang="cs-CZ" sz="1800" dirty="0" smtClean="0"/>
              <a:t> </a:t>
            </a:r>
            <a:r>
              <a:rPr lang="cs-CZ" sz="1800" dirty="0" err="1" smtClean="0"/>
              <a:t>lacht</a:t>
            </a:r>
            <a:r>
              <a:rPr lang="cs-CZ" sz="1800" dirty="0" smtClean="0"/>
              <a:t> </a:t>
            </a:r>
            <a:r>
              <a:rPr lang="cs-CZ" sz="1800" dirty="0" err="1" smtClean="0"/>
              <a:t>sehr</a:t>
            </a:r>
            <a:r>
              <a:rPr lang="cs-CZ" sz="1800" dirty="0" smtClean="0"/>
              <a:t> </a:t>
            </a:r>
            <a:r>
              <a:rPr lang="cs-CZ" sz="1800" dirty="0" err="1" smtClean="0"/>
              <a:t>selten</a:t>
            </a:r>
            <a:r>
              <a:rPr lang="cs-CZ" sz="1800" dirty="0" smtClean="0"/>
              <a:t>. </a:t>
            </a:r>
            <a:r>
              <a:rPr lang="cs-CZ" sz="1800" dirty="0" err="1" smtClean="0"/>
              <a:t>Meistens</a:t>
            </a:r>
            <a:r>
              <a:rPr lang="cs-CZ" sz="1800" dirty="0" smtClean="0"/>
              <a:t> </a:t>
            </a:r>
            <a:r>
              <a:rPr lang="cs-CZ" sz="1800" dirty="0" err="1" smtClean="0"/>
              <a:t>sieht</a:t>
            </a:r>
            <a:r>
              <a:rPr lang="cs-CZ" sz="1800" dirty="0" smtClean="0"/>
              <a:t> </a:t>
            </a:r>
            <a:r>
              <a:rPr lang="cs-CZ" sz="1800" dirty="0" err="1" smtClean="0"/>
              <a:t>er</a:t>
            </a:r>
            <a:r>
              <a:rPr lang="cs-CZ" sz="1800" dirty="0" smtClean="0"/>
              <a:t> </a:t>
            </a:r>
            <a:r>
              <a:rPr lang="cs-CZ" sz="1800" dirty="0" err="1" smtClean="0"/>
              <a:t>sehr</a:t>
            </a:r>
            <a:r>
              <a:rPr lang="cs-CZ" sz="1800" dirty="0" smtClean="0"/>
              <a:t> ………. </a:t>
            </a:r>
            <a:r>
              <a:rPr lang="cs-CZ" sz="1800" dirty="0" err="1"/>
              <a:t>a</a:t>
            </a:r>
            <a:r>
              <a:rPr lang="cs-CZ" sz="1800" dirty="0" err="1" smtClean="0"/>
              <a:t>us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Veronika </a:t>
            </a:r>
            <a:r>
              <a:rPr lang="cs-CZ" sz="1800" dirty="0" err="1" smtClean="0"/>
              <a:t>fährt</a:t>
            </a:r>
            <a:r>
              <a:rPr lang="cs-CZ" sz="1800" dirty="0" smtClean="0"/>
              <a:t> </a:t>
            </a:r>
            <a:r>
              <a:rPr lang="cs-CZ" sz="1800" dirty="0" err="1" smtClean="0"/>
              <a:t>immer</a:t>
            </a:r>
            <a:r>
              <a:rPr lang="cs-CZ" sz="1800" dirty="0" smtClean="0"/>
              <a:t> </a:t>
            </a:r>
            <a:r>
              <a:rPr lang="cs-CZ" sz="1800" dirty="0" err="1" smtClean="0"/>
              <a:t>langsam</a:t>
            </a:r>
            <a:r>
              <a:rPr lang="cs-CZ" sz="1800" dirty="0" smtClean="0"/>
              <a:t>.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eine</a:t>
            </a:r>
            <a:r>
              <a:rPr lang="cs-CZ" sz="1800" dirty="0" smtClean="0"/>
              <a:t> …………… </a:t>
            </a:r>
            <a:r>
              <a:rPr lang="cs-CZ" sz="1800" dirty="0" err="1" smtClean="0"/>
              <a:t>Autofahrerin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Silvia </a:t>
            </a:r>
            <a:r>
              <a:rPr lang="cs-CZ" sz="1800" dirty="0" err="1" smtClean="0"/>
              <a:t>gibt</a:t>
            </a:r>
            <a:r>
              <a:rPr lang="cs-CZ" sz="1800" dirty="0" smtClean="0"/>
              <a:t> </a:t>
            </a:r>
            <a:r>
              <a:rPr lang="cs-CZ" sz="1800" dirty="0" err="1" smtClean="0"/>
              <a:t>wenig</a:t>
            </a:r>
            <a:r>
              <a:rPr lang="cs-CZ" sz="1800" dirty="0" smtClean="0"/>
              <a:t> </a:t>
            </a:r>
            <a:r>
              <a:rPr lang="cs-CZ" sz="1800" dirty="0" err="1" smtClean="0"/>
              <a:t>Geld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.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eine</a:t>
            </a:r>
            <a:r>
              <a:rPr lang="cs-CZ" sz="1800" dirty="0" smtClean="0"/>
              <a:t> ………… </a:t>
            </a:r>
            <a:r>
              <a:rPr lang="cs-CZ" sz="1800" dirty="0" err="1" smtClean="0"/>
              <a:t>Hausfrau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Frau</a:t>
            </a:r>
            <a:r>
              <a:rPr lang="cs-CZ" sz="1800" dirty="0" smtClean="0"/>
              <a:t> </a:t>
            </a:r>
            <a:r>
              <a:rPr lang="cs-CZ" sz="1800" dirty="0" err="1" smtClean="0"/>
              <a:t>Wertz</a:t>
            </a:r>
            <a:r>
              <a:rPr lang="cs-CZ" sz="1800" dirty="0" smtClean="0"/>
              <a:t>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selten</a:t>
            </a:r>
            <a:r>
              <a:rPr lang="cs-CZ" sz="1800" dirty="0" smtClean="0"/>
              <a:t> </a:t>
            </a:r>
            <a:r>
              <a:rPr lang="cs-CZ" sz="1800" dirty="0" err="1" smtClean="0"/>
              <a:t>Wünsche</a:t>
            </a:r>
            <a:r>
              <a:rPr lang="cs-CZ" sz="1800" dirty="0" smtClean="0"/>
              <a:t>. </a:t>
            </a: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meistens</a:t>
            </a:r>
            <a:r>
              <a:rPr lang="cs-CZ" sz="1800" dirty="0" smtClean="0"/>
              <a:t> …………….</a:t>
            </a:r>
            <a:endParaRPr lang="cs-CZ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Ingeborg</a:t>
            </a:r>
            <a:r>
              <a:rPr lang="cs-CZ" dirty="0" smtClean="0"/>
              <a:t> </a:t>
            </a:r>
            <a:r>
              <a:rPr lang="cs-CZ" dirty="0" err="1" smtClean="0"/>
              <a:t>wiegt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/>
              <a:t> </a:t>
            </a:r>
            <a:r>
              <a:rPr lang="cs-CZ" dirty="0" err="1" smtClean="0"/>
              <a:t>dick</a:t>
            </a:r>
            <a:r>
              <a:rPr lang="cs-CZ" dirty="0" smtClean="0"/>
              <a:t>.</a:t>
            </a:r>
          </a:p>
          <a:p>
            <a:r>
              <a:rPr lang="cs-CZ" dirty="0" smtClean="0"/>
              <a:t>Erich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Geld</a:t>
            </a:r>
            <a:r>
              <a:rPr lang="cs-CZ" dirty="0" smtClean="0"/>
              <a:t>,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arm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Herr</a:t>
            </a:r>
            <a:r>
              <a:rPr lang="cs-CZ" dirty="0" smtClean="0"/>
              <a:t> </a:t>
            </a:r>
            <a:r>
              <a:rPr lang="cs-CZ" dirty="0" err="1" smtClean="0"/>
              <a:t>Berg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nie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früh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nie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.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pünktlich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Albert </a:t>
            </a:r>
            <a:r>
              <a:rPr lang="cs-CZ" dirty="0" err="1" smtClean="0"/>
              <a:t>regt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.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ziemlich</a:t>
            </a:r>
            <a:r>
              <a:rPr lang="cs-CZ" dirty="0" smtClean="0"/>
              <a:t> </a:t>
            </a:r>
            <a:r>
              <a:rPr lang="cs-CZ" dirty="0" err="1" smtClean="0"/>
              <a:t>nervös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Jörg</a:t>
            </a:r>
            <a:r>
              <a:rPr lang="cs-CZ" dirty="0" smtClean="0"/>
              <a:t> </a:t>
            </a:r>
            <a:r>
              <a:rPr lang="cs-CZ" dirty="0" err="1" smtClean="0"/>
              <a:t>lacht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selten</a:t>
            </a:r>
            <a:r>
              <a:rPr lang="cs-CZ" dirty="0" smtClean="0"/>
              <a:t>. </a:t>
            </a:r>
            <a:r>
              <a:rPr lang="cs-CZ" dirty="0" err="1" smtClean="0"/>
              <a:t>Meistens</a:t>
            </a:r>
            <a:r>
              <a:rPr lang="cs-CZ" dirty="0" smtClean="0"/>
              <a:t> </a:t>
            </a:r>
            <a:r>
              <a:rPr lang="cs-CZ" dirty="0" err="1" smtClean="0"/>
              <a:t>sieht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traurig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Veronika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langsam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vorsichtige</a:t>
            </a:r>
            <a:r>
              <a:rPr lang="cs-CZ" dirty="0" smtClean="0"/>
              <a:t> </a:t>
            </a:r>
            <a:r>
              <a:rPr lang="cs-CZ" dirty="0" err="1" smtClean="0"/>
              <a:t>Autofahrerin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Silvia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Geld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sparsame</a:t>
            </a:r>
            <a:r>
              <a:rPr lang="cs-CZ" dirty="0" smtClean="0"/>
              <a:t> </a:t>
            </a:r>
            <a:r>
              <a:rPr lang="cs-CZ" dirty="0" err="1" smtClean="0"/>
              <a:t>Hausfrau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Wertz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selten</a:t>
            </a:r>
            <a:r>
              <a:rPr lang="cs-CZ" dirty="0" smtClean="0"/>
              <a:t> </a:t>
            </a:r>
            <a:r>
              <a:rPr lang="cs-CZ" dirty="0" err="1" smtClean="0"/>
              <a:t>Wünsche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meistens</a:t>
            </a:r>
            <a:r>
              <a:rPr lang="cs-CZ" dirty="0" smtClean="0"/>
              <a:t> </a:t>
            </a:r>
            <a:r>
              <a:rPr lang="cs-CZ" dirty="0" err="1" smtClean="0"/>
              <a:t>bescheiden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Verbinden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Satzteile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Ein</a:t>
            </a:r>
            <a:r>
              <a:rPr lang="cs-CZ" sz="2000" dirty="0" smtClean="0"/>
              <a:t> Flirt </a:t>
            </a:r>
            <a:r>
              <a:rPr lang="cs-CZ" sz="2000" dirty="0" err="1" smtClean="0"/>
              <a:t>kann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Frisch</a:t>
            </a:r>
            <a:r>
              <a:rPr lang="cs-CZ" sz="2000" dirty="0" smtClean="0"/>
              <a:t> </a:t>
            </a:r>
            <a:r>
              <a:rPr lang="cs-CZ" sz="2000" dirty="0" err="1" smtClean="0"/>
              <a:t>Verliebte</a:t>
            </a:r>
            <a:r>
              <a:rPr lang="cs-CZ" sz="2000" dirty="0" smtClean="0"/>
              <a:t> </a:t>
            </a:r>
            <a:r>
              <a:rPr lang="cs-CZ" sz="2000" dirty="0" err="1" smtClean="0"/>
              <a:t>sehen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Der </a:t>
            </a:r>
            <a:r>
              <a:rPr lang="cs-CZ" sz="2000" dirty="0" err="1" smtClean="0"/>
              <a:t>Alltag</a:t>
            </a:r>
            <a:r>
              <a:rPr lang="cs-CZ" sz="2000" dirty="0" smtClean="0"/>
              <a:t> </a:t>
            </a:r>
            <a:r>
              <a:rPr lang="cs-CZ" sz="2000" dirty="0" err="1" smtClean="0"/>
              <a:t>bringt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Viele</a:t>
            </a:r>
            <a:r>
              <a:rPr lang="cs-CZ" sz="2000" dirty="0" smtClean="0"/>
              <a:t> </a:t>
            </a:r>
            <a:r>
              <a:rPr lang="cs-CZ" sz="2000" dirty="0" err="1" smtClean="0"/>
              <a:t>Ehen</a:t>
            </a:r>
            <a:r>
              <a:rPr lang="cs-CZ" sz="2000" dirty="0" smtClean="0"/>
              <a:t> </a:t>
            </a:r>
            <a:r>
              <a:rPr lang="cs-CZ" sz="2000" dirty="0" err="1" smtClean="0"/>
              <a:t>scheitern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Romeo </a:t>
            </a:r>
            <a:r>
              <a:rPr lang="cs-CZ" sz="2000" dirty="0" err="1" smtClean="0"/>
              <a:t>und</a:t>
            </a:r>
            <a:r>
              <a:rPr lang="cs-CZ" sz="2000" dirty="0" smtClean="0"/>
              <a:t> Julia </a:t>
            </a:r>
            <a:r>
              <a:rPr lang="cs-CZ" sz="2000" dirty="0" err="1" smtClean="0"/>
              <a:t>sind</a:t>
            </a: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dirty="0" err="1" smtClean="0"/>
              <a:t>Liebesgeschichten</a:t>
            </a:r>
            <a:r>
              <a:rPr lang="cs-CZ" sz="2000" dirty="0" smtClean="0"/>
              <a:t> </a:t>
            </a:r>
            <a:r>
              <a:rPr lang="cs-CZ" sz="2000" dirty="0" err="1" smtClean="0"/>
              <a:t>haben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000" dirty="0" err="1"/>
              <a:t>n</a:t>
            </a:r>
            <a:r>
              <a:rPr lang="cs-CZ" sz="2000" dirty="0" err="1" smtClean="0"/>
              <a:t>icht</a:t>
            </a:r>
            <a:r>
              <a:rPr lang="cs-CZ" sz="2000" dirty="0" smtClean="0"/>
              <a:t> </a:t>
            </a:r>
            <a:r>
              <a:rPr lang="cs-CZ" sz="2000" dirty="0" err="1" smtClean="0"/>
              <a:t>immer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Happy </a:t>
            </a:r>
            <a:r>
              <a:rPr lang="cs-CZ" sz="2000" dirty="0" err="1" smtClean="0"/>
              <a:t>End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dirty="0" err="1"/>
              <a:t>d</a:t>
            </a:r>
            <a:r>
              <a:rPr lang="cs-CZ" sz="2000" dirty="0" err="1" smtClean="0"/>
              <a:t>as</a:t>
            </a:r>
            <a:r>
              <a:rPr lang="cs-CZ" sz="2000" dirty="0" smtClean="0"/>
              <a:t> </a:t>
            </a:r>
            <a:r>
              <a:rPr lang="cs-CZ" sz="2000" dirty="0" err="1" smtClean="0"/>
              <a:t>berühmteste</a:t>
            </a:r>
            <a:r>
              <a:rPr lang="cs-CZ" sz="2000" dirty="0" smtClean="0"/>
              <a:t> </a:t>
            </a:r>
            <a:r>
              <a:rPr lang="cs-CZ" sz="2000" dirty="0" err="1" smtClean="0"/>
              <a:t>Liebespaar</a:t>
            </a:r>
            <a:r>
              <a:rPr lang="cs-CZ" sz="2000" dirty="0" smtClean="0"/>
              <a:t> der </a:t>
            </a:r>
            <a:r>
              <a:rPr lang="cs-CZ" sz="2000" dirty="0" err="1" smtClean="0"/>
              <a:t>Geschichte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dirty="0"/>
              <a:t>d</a:t>
            </a:r>
            <a:r>
              <a:rPr lang="cs-CZ" sz="2000" dirty="0" smtClean="0"/>
              <a:t>er </a:t>
            </a:r>
            <a:r>
              <a:rPr lang="cs-CZ" sz="2000" dirty="0" err="1" smtClean="0"/>
              <a:t>Beginn</a:t>
            </a:r>
            <a:r>
              <a:rPr lang="cs-CZ" sz="2000" dirty="0" smtClean="0"/>
              <a:t> </a:t>
            </a:r>
            <a:r>
              <a:rPr lang="cs-CZ" sz="2000" dirty="0" err="1" smtClean="0"/>
              <a:t>einer</a:t>
            </a:r>
            <a:r>
              <a:rPr lang="cs-CZ" sz="2000" dirty="0" smtClean="0"/>
              <a:t> </a:t>
            </a:r>
            <a:r>
              <a:rPr lang="cs-CZ" sz="2000" dirty="0" err="1" smtClean="0"/>
              <a:t>großen</a:t>
            </a:r>
            <a:r>
              <a:rPr lang="cs-CZ" sz="2000" dirty="0" smtClean="0"/>
              <a:t> </a:t>
            </a:r>
            <a:r>
              <a:rPr lang="cs-CZ" sz="2000" dirty="0" err="1" smtClean="0"/>
              <a:t>Liebe</a:t>
            </a:r>
            <a:r>
              <a:rPr lang="cs-CZ" sz="2000" dirty="0" smtClean="0"/>
              <a:t> </a:t>
            </a:r>
            <a:r>
              <a:rPr lang="cs-CZ" sz="2000" dirty="0" err="1" smtClean="0"/>
              <a:t>sein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dirty="0" err="1"/>
              <a:t>d</a:t>
            </a:r>
            <a:r>
              <a:rPr lang="cs-CZ" sz="2000" dirty="0" err="1" smtClean="0"/>
              <a:t>ie</a:t>
            </a:r>
            <a:r>
              <a:rPr lang="cs-CZ" sz="2000" dirty="0" smtClean="0"/>
              <a:t> </a:t>
            </a:r>
            <a:r>
              <a:rPr lang="cs-CZ" sz="2000" dirty="0" err="1" smtClean="0"/>
              <a:t>Welt</a:t>
            </a:r>
            <a:r>
              <a:rPr lang="cs-CZ" sz="2000" dirty="0" smtClean="0"/>
              <a:t> durch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rosarote</a:t>
            </a:r>
            <a:r>
              <a:rPr lang="cs-CZ" sz="2000" dirty="0" smtClean="0"/>
              <a:t> </a:t>
            </a:r>
            <a:r>
              <a:rPr lang="cs-CZ" sz="2000" dirty="0" err="1" smtClean="0"/>
              <a:t>Brille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dirty="0" err="1"/>
              <a:t>o</a:t>
            </a:r>
            <a:r>
              <a:rPr lang="cs-CZ" sz="2000" dirty="0" err="1" smtClean="0"/>
              <a:t>ft</a:t>
            </a:r>
            <a:r>
              <a:rPr lang="cs-CZ" sz="2000" dirty="0" smtClean="0"/>
              <a:t> </a:t>
            </a:r>
            <a:r>
              <a:rPr lang="cs-CZ" sz="2000" dirty="0" err="1" smtClean="0"/>
              <a:t>eine</a:t>
            </a:r>
            <a:r>
              <a:rPr lang="cs-CZ" sz="2000" dirty="0" smtClean="0"/>
              <a:t> </a:t>
            </a:r>
            <a:r>
              <a:rPr lang="cs-CZ" sz="2000" dirty="0" err="1" smtClean="0"/>
              <a:t>Ernüchterung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sich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dirty="0" err="1" smtClean="0"/>
              <a:t>bereits</a:t>
            </a:r>
            <a:r>
              <a:rPr lang="cs-CZ" sz="2000" dirty="0" smtClean="0"/>
              <a:t> nach </a:t>
            </a:r>
            <a:r>
              <a:rPr lang="cs-CZ" sz="2000" dirty="0" err="1" smtClean="0"/>
              <a:t>wenigen</a:t>
            </a:r>
            <a:r>
              <a:rPr lang="cs-CZ" sz="2000" dirty="0" smtClean="0"/>
              <a:t> </a:t>
            </a:r>
            <a:r>
              <a:rPr lang="cs-CZ" sz="2000" dirty="0" err="1" smtClean="0"/>
              <a:t>Jahren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arenR"/>
            </a:pP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1c, 2d, 3e, 4f, 5b, 6a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Beantworten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gefällt</a:t>
            </a:r>
            <a:r>
              <a:rPr lang="cs-CZ" sz="2400" dirty="0" smtClean="0"/>
              <a:t> </a:t>
            </a:r>
            <a:r>
              <a:rPr lang="cs-CZ" sz="2400" dirty="0" err="1" smtClean="0"/>
              <a:t>Ihnen</a:t>
            </a:r>
            <a:r>
              <a:rPr lang="cs-CZ" sz="2400" dirty="0" smtClean="0"/>
              <a:t> vor </a:t>
            </a:r>
            <a:r>
              <a:rPr lang="cs-CZ" sz="2400" dirty="0" err="1" smtClean="0"/>
              <a:t>allem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Ihrer</a:t>
            </a:r>
            <a:r>
              <a:rPr lang="cs-CZ" sz="2400" dirty="0" smtClean="0"/>
              <a:t> </a:t>
            </a:r>
            <a:r>
              <a:rPr lang="cs-CZ" sz="2400" dirty="0" err="1" smtClean="0"/>
              <a:t>besten</a:t>
            </a:r>
            <a:r>
              <a:rPr lang="cs-CZ" sz="2400" dirty="0" smtClean="0"/>
              <a:t> </a:t>
            </a:r>
            <a:r>
              <a:rPr lang="cs-CZ" sz="2400" dirty="0" err="1" smtClean="0"/>
              <a:t>Freundin</a:t>
            </a:r>
            <a:r>
              <a:rPr lang="cs-CZ" sz="2400" dirty="0" smtClean="0"/>
              <a:t>/</a:t>
            </a:r>
            <a:r>
              <a:rPr lang="cs-CZ" sz="2400" dirty="0" err="1" smtClean="0"/>
              <a:t>Ihrem</a:t>
            </a:r>
            <a:r>
              <a:rPr lang="cs-CZ" sz="2400" dirty="0" smtClean="0"/>
              <a:t> </a:t>
            </a:r>
            <a:r>
              <a:rPr lang="cs-CZ" sz="2400" dirty="0" err="1" smtClean="0"/>
              <a:t>besten</a:t>
            </a:r>
            <a:r>
              <a:rPr lang="cs-CZ" sz="2400" dirty="0" smtClean="0"/>
              <a:t> </a:t>
            </a:r>
            <a:r>
              <a:rPr lang="cs-CZ" sz="2400" dirty="0" err="1" smtClean="0"/>
              <a:t>Freund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Verbringen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Ihre</a:t>
            </a:r>
            <a:r>
              <a:rPr lang="cs-CZ" sz="2400" dirty="0" smtClean="0"/>
              <a:t> </a:t>
            </a:r>
            <a:r>
              <a:rPr lang="cs-CZ" sz="2400" dirty="0" err="1" smtClean="0"/>
              <a:t>Freizeit</a:t>
            </a:r>
            <a:r>
              <a:rPr lang="cs-CZ" sz="2400" dirty="0" smtClean="0"/>
              <a:t> </a:t>
            </a:r>
            <a:r>
              <a:rPr lang="cs-CZ" sz="2400" dirty="0" err="1" smtClean="0"/>
              <a:t>lieber</a:t>
            </a:r>
            <a:r>
              <a:rPr lang="cs-CZ" sz="2400" dirty="0" smtClean="0"/>
              <a:t> </a:t>
            </a:r>
            <a:r>
              <a:rPr lang="cs-CZ" sz="2400" dirty="0" err="1" smtClean="0"/>
              <a:t>allein</a:t>
            </a:r>
            <a:r>
              <a:rPr lang="cs-CZ" sz="2400" dirty="0" smtClean="0"/>
              <a:t> oder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Freunden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Laden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Ihrer</a:t>
            </a:r>
            <a:r>
              <a:rPr lang="cs-CZ" sz="2400" dirty="0" smtClean="0"/>
              <a:t> </a:t>
            </a:r>
            <a:r>
              <a:rPr lang="cs-CZ" sz="2400" dirty="0" err="1" smtClean="0"/>
              <a:t>Geburtstasparty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ja</a:t>
            </a:r>
            <a:r>
              <a:rPr lang="cs-CZ" sz="2400" dirty="0" smtClean="0"/>
              <a:t>?/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Können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</a:t>
            </a:r>
            <a:r>
              <a:rPr lang="cs-CZ" sz="2400" dirty="0" err="1" smtClean="0"/>
              <a:t>vorstellen</a:t>
            </a:r>
            <a:r>
              <a:rPr lang="cs-CZ" sz="2400" dirty="0" smtClean="0"/>
              <a:t>, </a:t>
            </a:r>
            <a:r>
              <a:rPr lang="cs-CZ" sz="2400" dirty="0" err="1" smtClean="0"/>
              <a:t>als</a:t>
            </a:r>
            <a:r>
              <a:rPr lang="cs-CZ" sz="2400" dirty="0" smtClean="0"/>
              <a:t> Single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leben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ja</a:t>
            </a:r>
            <a:r>
              <a:rPr lang="cs-CZ" sz="2400" dirty="0" smtClean="0"/>
              <a:t>?/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Ihren</a:t>
            </a:r>
            <a:r>
              <a:rPr lang="cs-CZ" sz="2400" dirty="0" smtClean="0"/>
              <a:t> </a:t>
            </a:r>
            <a:r>
              <a:rPr lang="cs-CZ" sz="2400" dirty="0" err="1" smtClean="0"/>
              <a:t>Freunden</a:t>
            </a:r>
            <a:r>
              <a:rPr lang="cs-CZ" sz="2400" dirty="0" smtClean="0"/>
              <a:t> den </a:t>
            </a:r>
            <a:r>
              <a:rPr lang="cs-CZ" sz="2400" dirty="0" err="1" smtClean="0"/>
              <a:t>Urlaub</a:t>
            </a:r>
            <a:r>
              <a:rPr lang="cs-CZ" sz="2400" dirty="0" smtClean="0"/>
              <a:t> </a:t>
            </a:r>
            <a:r>
              <a:rPr lang="cs-CZ" sz="2400" dirty="0" err="1" smtClean="0"/>
              <a:t>verbracht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ja</a:t>
            </a:r>
            <a:r>
              <a:rPr lang="cs-CZ" sz="2400" dirty="0" smtClean="0"/>
              <a:t>?/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sollte</a:t>
            </a:r>
            <a:r>
              <a:rPr lang="cs-CZ" sz="2400" dirty="0" smtClean="0"/>
              <a:t> </a:t>
            </a:r>
            <a:r>
              <a:rPr lang="cs-CZ" sz="2400" dirty="0" err="1" smtClean="0"/>
              <a:t>Ihre</a:t>
            </a:r>
            <a:r>
              <a:rPr lang="cs-CZ" sz="2400" dirty="0" smtClean="0"/>
              <a:t> </a:t>
            </a:r>
            <a:r>
              <a:rPr lang="cs-CZ" sz="2400" dirty="0" err="1" smtClean="0"/>
              <a:t>Traumpartnerin</a:t>
            </a:r>
            <a:r>
              <a:rPr lang="cs-CZ" sz="2400" dirty="0" smtClean="0"/>
              <a:t>/</a:t>
            </a:r>
            <a:r>
              <a:rPr lang="cs-CZ" sz="2400" dirty="0" err="1" smtClean="0"/>
              <a:t>Ihr</a:t>
            </a:r>
            <a:r>
              <a:rPr lang="cs-CZ" sz="2400" dirty="0" smtClean="0"/>
              <a:t> </a:t>
            </a:r>
            <a:r>
              <a:rPr lang="cs-CZ" sz="2400" dirty="0" err="1" smtClean="0"/>
              <a:t>Traumpartner</a:t>
            </a:r>
            <a:r>
              <a:rPr lang="cs-CZ" sz="2400" dirty="0" smtClean="0"/>
              <a:t> </a:t>
            </a:r>
            <a:r>
              <a:rPr lang="cs-CZ" sz="2400" dirty="0" err="1" smtClean="0"/>
              <a:t>aussehen</a:t>
            </a:r>
            <a:r>
              <a:rPr lang="cs-CZ" sz="2400" dirty="0" smtClean="0"/>
              <a:t>? </a:t>
            </a:r>
            <a:r>
              <a:rPr lang="cs-CZ" sz="2400" dirty="0" err="1" smtClean="0"/>
              <a:t>Warum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i="1" dirty="0" smtClean="0"/>
              <a:t>Die </a:t>
            </a:r>
            <a:r>
              <a:rPr lang="cs-CZ" sz="2000" i="1" dirty="0" err="1" smtClean="0"/>
              <a:t>Simps</a:t>
            </a:r>
            <a:r>
              <a:rPr lang="cs-CZ" sz="2000" i="1" dirty="0" smtClean="0"/>
              <a:t> 3: </a:t>
            </a:r>
            <a:r>
              <a:rPr lang="cs-CZ" sz="2000" i="1" dirty="0" err="1" smtClean="0"/>
              <a:t>Allgemeine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Spieletipps</a:t>
            </a:r>
            <a:r>
              <a:rPr lang="cs-CZ" sz="2000" i="1" dirty="0" smtClean="0"/>
              <a:t> - </a:t>
            </a:r>
            <a:r>
              <a:rPr lang="cs-CZ" sz="2000" i="1" dirty="0" err="1" smtClean="0"/>
              <a:t>Bilder</a:t>
            </a:r>
            <a:r>
              <a:rPr lang="cs-CZ" sz="2000" dirty="0" smtClean="0"/>
              <a:t> [online]. 2012 [cit. 2013-10-23]. Dostupné z: http://www.</a:t>
            </a:r>
            <a:r>
              <a:rPr lang="cs-CZ" sz="2000" dirty="0" err="1" smtClean="0"/>
              <a:t>computerbild.de</a:t>
            </a:r>
            <a:r>
              <a:rPr lang="cs-CZ" sz="2000" dirty="0" smtClean="0"/>
              <a:t>/</a:t>
            </a:r>
            <a:r>
              <a:rPr lang="cs-CZ" sz="2000" dirty="0" err="1" smtClean="0"/>
              <a:t>fotos</a:t>
            </a:r>
            <a:r>
              <a:rPr lang="cs-CZ" sz="2000" dirty="0" smtClean="0"/>
              <a:t>/</a:t>
            </a:r>
            <a:r>
              <a:rPr lang="cs-CZ" sz="2000" dirty="0" err="1" smtClean="0"/>
              <a:t>Die</a:t>
            </a:r>
            <a:r>
              <a:rPr lang="cs-CZ" sz="2000" dirty="0" smtClean="0"/>
              <a:t>-</a:t>
            </a:r>
            <a:r>
              <a:rPr lang="cs-CZ" sz="2000" dirty="0" err="1" smtClean="0"/>
              <a:t>Sims</a:t>
            </a:r>
            <a:r>
              <a:rPr lang="cs-CZ" sz="2000" dirty="0" smtClean="0"/>
              <a:t>-3-</a:t>
            </a:r>
            <a:r>
              <a:rPr lang="cs-CZ" sz="2000" dirty="0" err="1" smtClean="0"/>
              <a:t>Allgemeine</a:t>
            </a:r>
            <a:r>
              <a:rPr lang="cs-CZ" sz="2000" dirty="0" smtClean="0"/>
              <a:t>-</a:t>
            </a:r>
            <a:r>
              <a:rPr lang="cs-CZ" sz="2000" dirty="0" err="1" smtClean="0"/>
              <a:t>Spieletipps</a:t>
            </a:r>
            <a:r>
              <a:rPr lang="cs-CZ" sz="2000" dirty="0" smtClean="0"/>
              <a:t>-4375687.html </a:t>
            </a:r>
          </a:p>
          <a:p>
            <a:r>
              <a:rPr lang="de-DE" sz="2000" i="1" dirty="0" smtClean="0"/>
              <a:t>Energie Erfahrung: Einleitung</a:t>
            </a:r>
            <a:r>
              <a:rPr lang="de-DE" sz="2000" dirty="0" smtClean="0"/>
              <a:t> [online]. 2010 [</a:t>
            </a:r>
            <a:r>
              <a:rPr lang="de-DE" sz="2000" dirty="0" err="1" smtClean="0"/>
              <a:t>cit</a:t>
            </a:r>
            <a:r>
              <a:rPr lang="de-DE" sz="2000" dirty="0" smtClean="0"/>
              <a:t>. 2013-10-23]. </a:t>
            </a:r>
            <a:r>
              <a:rPr lang="de-DE" sz="2000" dirty="0" err="1" smtClean="0"/>
              <a:t>Dostupné</a:t>
            </a:r>
            <a:r>
              <a:rPr lang="de-DE" sz="2000" dirty="0" smtClean="0"/>
              <a:t> z: http://michaellamprechtberlin.blogspot.cz/ </a:t>
            </a:r>
            <a:endParaRPr lang="cs-CZ" sz="2000" dirty="0" smtClean="0"/>
          </a:p>
          <a:p>
            <a:r>
              <a:rPr lang="cs-CZ" sz="2000" dirty="0" smtClean="0"/>
              <a:t>DUSILOVÁ, </a:t>
            </a:r>
            <a:r>
              <a:rPr lang="cs-CZ" sz="2000" dirty="0" err="1" smtClean="0"/>
              <a:t>Doris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Sprechen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Sie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Deutsch</a:t>
            </a:r>
            <a:r>
              <a:rPr lang="cs-CZ" sz="2000" i="1" dirty="0" smtClean="0"/>
              <a:t>?: učebnice němčiny pro střední a jazykové školy : [kniha pro učitele]</a:t>
            </a:r>
            <a:r>
              <a:rPr lang="cs-CZ" sz="2000" dirty="0" smtClean="0"/>
              <a:t>. 2.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Polyglot, c2003, 318 s., přílohy v různém stránkování. ISBN 80-861-9514-7. </a:t>
            </a:r>
          </a:p>
          <a:p>
            <a:r>
              <a:rPr lang="cs-CZ" sz="2000" dirty="0" smtClean="0"/>
              <a:t>HORSTMANN, </a:t>
            </a:r>
            <a:r>
              <a:rPr lang="cs-CZ" sz="2000" dirty="0" err="1" smtClean="0"/>
              <a:t>Gerhard</a:t>
            </a:r>
            <a:r>
              <a:rPr lang="cs-CZ" sz="2000" dirty="0" smtClean="0"/>
              <a:t> a Andrea KAIER. </a:t>
            </a:r>
            <a:r>
              <a:rPr lang="cs-CZ" sz="2000" i="1" dirty="0" smtClean="0"/>
              <a:t>Maturitní témata v němčině: 25 </a:t>
            </a:r>
            <a:r>
              <a:rPr lang="cs-CZ" sz="2000" i="1" dirty="0" err="1" smtClean="0"/>
              <a:t>Konversationsthemen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2002, 109 s. ISBN 80-723-8029-X. </a:t>
            </a:r>
          </a:p>
          <a:p>
            <a:r>
              <a:rPr lang="de-DE" sz="2000" dirty="0" smtClean="0"/>
              <a:t>AUFDERSTRASSE, Hartmut. </a:t>
            </a:r>
            <a:r>
              <a:rPr lang="de-DE" sz="2000" i="1" dirty="0" smtClean="0"/>
              <a:t>Themen: Ausgabe in zwei Bänden : Lehrwerk für Deutsch als Fremdsprache</a:t>
            </a:r>
            <a:r>
              <a:rPr lang="de-DE" sz="2000" dirty="0" smtClean="0"/>
              <a:t>. 1. </a:t>
            </a:r>
            <a:r>
              <a:rPr lang="de-DE" sz="2000" dirty="0" err="1" smtClean="0"/>
              <a:t>vyd</a:t>
            </a:r>
            <a:r>
              <a:rPr lang="de-DE" sz="2000" dirty="0" smtClean="0"/>
              <a:t>. </a:t>
            </a:r>
            <a:r>
              <a:rPr lang="de-DE" sz="2000" dirty="0" err="1" smtClean="0"/>
              <a:t>Ilustrace</a:t>
            </a:r>
            <a:r>
              <a:rPr lang="de-DE" sz="2000" dirty="0" smtClean="0"/>
              <a:t> Joachim Schuster. Plzeň: </a:t>
            </a:r>
            <a:r>
              <a:rPr lang="de-DE" sz="2000" dirty="0" err="1" smtClean="0"/>
              <a:t>Fraus</a:t>
            </a:r>
            <a:r>
              <a:rPr lang="de-DE" sz="2000" dirty="0" smtClean="0"/>
              <a:t>, 1994?, 236 s. ISBN 80-857-8417-3. 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801</Words>
  <Application>Microsoft Office PowerPoint</Application>
  <PresentationFormat>Předvádění na obrazovce (4:3)</PresentationFormat>
  <Paragraphs>114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Digitální učební materiál</vt:lpstr>
      <vt:lpstr>Zwischenmenschliche Beziehungen</vt:lpstr>
      <vt:lpstr>Ordnen Sie die Eigenschaften den Szenen zu.</vt:lpstr>
      <vt:lpstr>Wählen Sie positive und negative Eigenschaften</vt:lpstr>
      <vt:lpstr>Lösung</vt:lpstr>
      <vt:lpstr>Beschreiben Sie das Bild. Versuchen Sie die Menschen zu charakterisieren. Welche Eigenschaften haben Sie? Wo treffen sie sich? Sind sie befreundet?</vt:lpstr>
      <vt:lpstr>Wie sind die Menschen? Ergänzen Sie.</vt:lpstr>
      <vt:lpstr>Lösung</vt:lpstr>
      <vt:lpstr>Verbinden Sie die Satzteile.</vt:lpstr>
      <vt:lpstr>Lösung</vt:lpstr>
      <vt:lpstr>Beantworten Sie die Fragen.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Zwischenmenschliche Beziehungen</dc:title>
  <dc:creator>Jindřiška Chudáčková</dc:creator>
  <cp:lastModifiedBy>siroky</cp:lastModifiedBy>
  <cp:revision>10</cp:revision>
  <dcterms:created xsi:type="dcterms:W3CDTF">2013-10-15T11:14:34Z</dcterms:created>
  <dcterms:modified xsi:type="dcterms:W3CDTF">2013-10-24T21:07:11Z</dcterms:modified>
</cp:coreProperties>
</file>