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68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8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53D573-9E02-490A-B253-F714599AE925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40047A-A8D5-497E-ADFE-B207D9A0D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0EBD7-B545-4F33-8294-40C41DF13E0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90A33-F510-4920-B67C-DB630F3876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C9F548-A6C7-496F-8B4B-707CADF36FD1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AC0EC-EEA5-4345-882A-EC068414A2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4A391C-25C3-40A9-87FE-DE290EE020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889F4A-AAFB-42A8-AB8F-ABB4D88D4C4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835696" y="1052736"/>
            <a:ext cx="7772400" cy="1470025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179513" y="2174872"/>
          <a:ext cx="8712967" cy="4683128"/>
        </p:xfrm>
        <a:graphic>
          <a:graphicData uri="http://schemas.openxmlformats.org/drawingml/2006/table">
            <a:tbl>
              <a:tblPr/>
              <a:tblGrid>
                <a:gridCol w="1295875"/>
                <a:gridCol w="1584028"/>
                <a:gridCol w="2067539"/>
                <a:gridCol w="2363832"/>
                <a:gridCol w="885623"/>
                <a:gridCol w="516070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4.E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Essen </a:t>
                      </a: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und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Getränke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Essen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und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Getränke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Jindřiška Chudáčková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OPVK_1.5_DUM_III/2_NJ1_CH0015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Příprava k ústní části maturitní zkoušky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2880319"/>
          </a:xfrm>
        </p:spPr>
        <p:txBody>
          <a:bodyPr/>
          <a:lstStyle/>
          <a:p>
            <a:r>
              <a:rPr lang="cs-CZ" dirty="0" smtClean="0"/>
              <a:t>Essen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Getränke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636912"/>
            <a:ext cx="6400800" cy="3600400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Beschreiben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Bilder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sprechen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über</a:t>
            </a:r>
            <a:r>
              <a:rPr lang="cs-CZ" sz="2000" dirty="0" smtClean="0"/>
              <a:t> </a:t>
            </a:r>
            <a:r>
              <a:rPr lang="cs-CZ" sz="2000" dirty="0" err="1" smtClean="0"/>
              <a:t>gesunde</a:t>
            </a:r>
            <a:r>
              <a:rPr lang="cs-CZ" sz="2000" dirty="0" smtClean="0"/>
              <a:t> </a:t>
            </a:r>
            <a:r>
              <a:rPr lang="cs-CZ" sz="2000" dirty="0" err="1" smtClean="0"/>
              <a:t>und</a:t>
            </a:r>
            <a:r>
              <a:rPr lang="cs-CZ" sz="2000" dirty="0" smtClean="0"/>
              <a:t> </a:t>
            </a:r>
            <a:r>
              <a:rPr lang="cs-CZ" sz="2000" dirty="0" err="1" smtClean="0"/>
              <a:t>ungesunde</a:t>
            </a:r>
            <a:r>
              <a:rPr lang="cs-CZ" sz="2000" dirty="0" smtClean="0"/>
              <a:t> </a:t>
            </a:r>
            <a:r>
              <a:rPr lang="cs-CZ" sz="2000" dirty="0" err="1" smtClean="0"/>
              <a:t>Nahrung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717033"/>
            <a:ext cx="187220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4616" y="4005064"/>
            <a:ext cx="13716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err="1" smtClean="0"/>
              <a:t>Welche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diesen</a:t>
            </a:r>
            <a:r>
              <a:rPr lang="cs-CZ" sz="2800" dirty="0" smtClean="0"/>
              <a:t> </a:t>
            </a:r>
            <a:r>
              <a:rPr lang="cs-CZ" sz="2800" dirty="0" err="1" smtClean="0"/>
              <a:t>Lebensmitteln</a:t>
            </a:r>
            <a:r>
              <a:rPr lang="cs-CZ" sz="2800" dirty="0" smtClean="0"/>
              <a:t> </a:t>
            </a:r>
            <a:r>
              <a:rPr lang="cs-CZ" sz="2800" dirty="0" err="1" smtClean="0"/>
              <a:t>gehören</a:t>
            </a:r>
            <a:r>
              <a:rPr lang="cs-CZ" sz="2800" dirty="0" smtClean="0"/>
              <a:t> </a:t>
            </a:r>
            <a:r>
              <a:rPr lang="cs-CZ" sz="2800" dirty="0" err="1" smtClean="0"/>
              <a:t>auf</a:t>
            </a:r>
            <a:r>
              <a:rPr lang="cs-CZ" sz="2800" dirty="0" smtClean="0"/>
              <a:t> </a:t>
            </a:r>
            <a:r>
              <a:rPr lang="cs-CZ" sz="2800" dirty="0" err="1" smtClean="0"/>
              <a:t>Ihren</a:t>
            </a:r>
            <a:r>
              <a:rPr lang="cs-CZ" sz="2800" dirty="0" smtClean="0"/>
              <a:t> </a:t>
            </a:r>
            <a:r>
              <a:rPr lang="cs-CZ" sz="2800" dirty="0" err="1" smtClean="0"/>
              <a:t>Teller</a:t>
            </a:r>
            <a:r>
              <a:rPr lang="cs-CZ" sz="2800" dirty="0" smtClean="0"/>
              <a:t>?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essen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trinken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gern</a:t>
            </a:r>
            <a:r>
              <a:rPr lang="cs-CZ" sz="2800" dirty="0" smtClean="0"/>
              <a:t>?</a:t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1229" y="1600200"/>
            <a:ext cx="724154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passt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Wer</a:t>
            </a:r>
            <a:r>
              <a:rPr lang="cs-CZ" sz="2000" dirty="0" smtClean="0"/>
              <a:t> </a:t>
            </a:r>
            <a:r>
              <a:rPr lang="cs-CZ" sz="2000" dirty="0" err="1" smtClean="0"/>
              <a:t>möchte</a:t>
            </a:r>
            <a:r>
              <a:rPr lang="cs-CZ" sz="2000" dirty="0" smtClean="0"/>
              <a:t> </a:t>
            </a:r>
            <a:r>
              <a:rPr lang="cs-CZ" sz="2000" dirty="0" err="1" smtClean="0"/>
              <a:t>noch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Bier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Möchtest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noch</a:t>
            </a:r>
            <a:r>
              <a:rPr lang="cs-CZ" sz="2000" dirty="0" smtClean="0"/>
              <a:t> </a:t>
            </a:r>
            <a:r>
              <a:rPr lang="cs-CZ" sz="2000" dirty="0" err="1" smtClean="0"/>
              <a:t>Kartoffeln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Haben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Gemüsesuppe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schmeckt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gut.</a:t>
            </a:r>
          </a:p>
          <a:p>
            <a:r>
              <a:rPr lang="cs-CZ" sz="2000" dirty="0" err="1" smtClean="0"/>
              <a:t>Wie</a:t>
            </a:r>
            <a:r>
              <a:rPr lang="cs-CZ" sz="2000" dirty="0" smtClean="0"/>
              <a:t> </a:t>
            </a:r>
            <a:r>
              <a:rPr lang="cs-CZ" sz="2000" dirty="0" err="1" smtClean="0"/>
              <a:t>schmeckt</a:t>
            </a:r>
            <a:r>
              <a:rPr lang="cs-CZ" sz="2000" dirty="0" smtClean="0"/>
              <a:t> es?</a:t>
            </a:r>
          </a:p>
          <a:p>
            <a:r>
              <a:rPr lang="cs-CZ" sz="2000" dirty="0" err="1" smtClean="0"/>
              <a:t>Isst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</a:t>
            </a:r>
            <a:r>
              <a:rPr lang="cs-CZ" sz="2000" dirty="0" err="1" smtClean="0"/>
              <a:t>Reis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Wieviel</a:t>
            </a:r>
            <a:r>
              <a:rPr lang="cs-CZ" sz="2000" dirty="0" smtClean="0"/>
              <a:t> </a:t>
            </a:r>
            <a:r>
              <a:rPr lang="cs-CZ" sz="2000" dirty="0" err="1" smtClean="0"/>
              <a:t>macht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Schmeckt</a:t>
            </a:r>
            <a:r>
              <a:rPr lang="cs-CZ" sz="2000" dirty="0" smtClean="0"/>
              <a:t> es </a:t>
            </a:r>
            <a:r>
              <a:rPr lang="cs-CZ" sz="2000" dirty="0" err="1" smtClean="0"/>
              <a:t>nicht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Rindfleisch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gibt</a:t>
            </a:r>
            <a:r>
              <a:rPr lang="cs-CZ" sz="2000" dirty="0" smtClean="0"/>
              <a:t> es </a:t>
            </a:r>
            <a:r>
              <a:rPr lang="cs-CZ" sz="2000" dirty="0" err="1" smtClean="0"/>
              <a:t>zum</a:t>
            </a:r>
            <a:r>
              <a:rPr lang="cs-CZ" sz="2000" dirty="0" smtClean="0"/>
              <a:t> </a:t>
            </a:r>
            <a:r>
              <a:rPr lang="cs-CZ" sz="2000" dirty="0" err="1" smtClean="0"/>
              <a:t>Abendbrot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Schmeckt</a:t>
            </a:r>
            <a:r>
              <a:rPr lang="cs-CZ" sz="2000" dirty="0" smtClean="0"/>
              <a:t>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Suppe</a:t>
            </a:r>
            <a:r>
              <a:rPr lang="cs-CZ" sz="2000" dirty="0" smtClean="0"/>
              <a:t> </a:t>
            </a:r>
            <a:r>
              <a:rPr lang="cs-CZ" sz="2000" dirty="0" err="1" smtClean="0"/>
              <a:t>nicht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Möchten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Tee</a:t>
            </a:r>
            <a:r>
              <a:rPr lang="cs-CZ" sz="2000" dirty="0" smtClean="0"/>
              <a:t> oder </a:t>
            </a:r>
            <a:r>
              <a:rPr lang="cs-CZ" sz="2000" dirty="0" err="1" smtClean="0"/>
              <a:t>Kaffee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Vielen</a:t>
            </a:r>
            <a:r>
              <a:rPr lang="cs-CZ" sz="2000" dirty="0" smtClean="0"/>
              <a:t> </a:t>
            </a:r>
            <a:r>
              <a:rPr lang="cs-CZ" sz="2000" dirty="0" err="1" smtClean="0"/>
              <a:t>Dank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Nicht</a:t>
            </a:r>
            <a:r>
              <a:rPr lang="cs-CZ" sz="2000" dirty="0" smtClean="0"/>
              <a:t> </a:t>
            </a:r>
            <a:r>
              <a:rPr lang="cs-CZ" sz="2000" dirty="0" err="1" smtClean="0"/>
              <a:t>so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, </a:t>
            </a:r>
            <a:r>
              <a:rPr lang="cs-CZ" sz="2000" dirty="0" err="1" smtClean="0"/>
              <a:t>lieber</a:t>
            </a:r>
            <a:r>
              <a:rPr lang="cs-CZ" sz="2000" dirty="0" smtClean="0"/>
              <a:t> </a:t>
            </a:r>
            <a:r>
              <a:rPr lang="cs-CZ" sz="2000" dirty="0" err="1" smtClean="0"/>
              <a:t>Kartoffeln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, </a:t>
            </a:r>
            <a:r>
              <a:rPr lang="cs-CZ" sz="2000" dirty="0" err="1" smtClean="0"/>
              <a:t>bitte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Danke</a:t>
            </a:r>
            <a:r>
              <a:rPr lang="cs-CZ" sz="2000" dirty="0" smtClean="0"/>
              <a:t>, </a:t>
            </a:r>
            <a:r>
              <a:rPr lang="cs-CZ" sz="2000" dirty="0" err="1" smtClean="0"/>
              <a:t>sehr</a:t>
            </a:r>
            <a:r>
              <a:rPr lang="cs-CZ" sz="2000" dirty="0" smtClean="0"/>
              <a:t> gut.</a:t>
            </a:r>
          </a:p>
          <a:p>
            <a:r>
              <a:rPr lang="cs-CZ" sz="2000" dirty="0" smtClean="0"/>
              <a:t>14 Euro</a:t>
            </a:r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glaube</a:t>
            </a:r>
            <a:r>
              <a:rPr lang="cs-CZ" sz="2000" dirty="0" smtClean="0"/>
              <a:t> </a:t>
            </a:r>
            <a:r>
              <a:rPr lang="cs-CZ" sz="2000" dirty="0" err="1" smtClean="0"/>
              <a:t>Gulaschsuppe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Doch</a:t>
            </a:r>
            <a:r>
              <a:rPr lang="cs-CZ" sz="2000" dirty="0" smtClean="0"/>
              <a:t>,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Fleisch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phantastisch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Nein</a:t>
            </a:r>
            <a:r>
              <a:rPr lang="cs-CZ" sz="2000" dirty="0" smtClean="0"/>
              <a:t>,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scharf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Tee</a:t>
            </a:r>
            <a:r>
              <a:rPr lang="cs-CZ" sz="2000" dirty="0" smtClean="0"/>
              <a:t> </a:t>
            </a:r>
            <a:r>
              <a:rPr lang="cs-CZ" sz="2000" dirty="0" err="1" smtClean="0"/>
              <a:t>bitte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Nein</a:t>
            </a:r>
            <a:r>
              <a:rPr lang="cs-CZ" sz="2000" dirty="0" smtClean="0"/>
              <a:t> </a:t>
            </a:r>
            <a:r>
              <a:rPr lang="cs-CZ" sz="2000" dirty="0" err="1" smtClean="0"/>
              <a:t>danke</a:t>
            </a:r>
            <a:r>
              <a:rPr lang="cs-CZ" sz="2000" dirty="0" smtClean="0"/>
              <a:t>,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bin</a:t>
            </a:r>
            <a:r>
              <a:rPr lang="cs-CZ" sz="2000" dirty="0" smtClean="0"/>
              <a:t> </a:t>
            </a:r>
            <a:r>
              <a:rPr lang="cs-CZ" sz="2000" dirty="0" err="1" smtClean="0"/>
              <a:t>satt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Nein</a:t>
            </a:r>
            <a:r>
              <a:rPr lang="cs-CZ" sz="2000" dirty="0" smtClean="0"/>
              <a:t>, </a:t>
            </a:r>
            <a:r>
              <a:rPr lang="cs-CZ" sz="2000" dirty="0" err="1" smtClean="0"/>
              <a:t>Schweinefleisch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Nein</a:t>
            </a:r>
            <a:r>
              <a:rPr lang="cs-CZ" sz="2000" dirty="0" smtClean="0"/>
              <a:t>, </a:t>
            </a:r>
            <a:r>
              <a:rPr lang="cs-CZ" sz="2000" dirty="0" err="1" smtClean="0"/>
              <a:t>aber</a:t>
            </a:r>
            <a:r>
              <a:rPr lang="cs-CZ" sz="2000" dirty="0" smtClean="0"/>
              <a:t> </a:t>
            </a:r>
            <a:r>
              <a:rPr lang="cs-CZ" sz="2000" dirty="0" err="1" smtClean="0"/>
              <a:t>Zwiebelsuppe</a:t>
            </a:r>
            <a:r>
              <a:rPr lang="cs-CZ" sz="2000" dirty="0" smtClean="0"/>
              <a:t>.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Wer</a:t>
            </a:r>
            <a:r>
              <a:rPr lang="cs-CZ" sz="2000" dirty="0" smtClean="0"/>
              <a:t> </a:t>
            </a:r>
            <a:r>
              <a:rPr lang="cs-CZ" sz="2000" dirty="0" err="1" smtClean="0"/>
              <a:t>möchte</a:t>
            </a:r>
            <a:r>
              <a:rPr lang="cs-CZ" sz="2000" dirty="0" smtClean="0"/>
              <a:t> </a:t>
            </a:r>
            <a:r>
              <a:rPr lang="cs-CZ" sz="2000" dirty="0" err="1" smtClean="0"/>
              <a:t>noch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Bier</a:t>
            </a:r>
            <a:r>
              <a:rPr lang="cs-CZ" sz="2000" dirty="0" smtClean="0"/>
              <a:t>?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bitte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Möchtest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noch</a:t>
            </a:r>
            <a:r>
              <a:rPr lang="cs-CZ" sz="2000" dirty="0" smtClean="0"/>
              <a:t> </a:t>
            </a:r>
            <a:r>
              <a:rPr lang="cs-CZ" sz="2000" dirty="0" err="1" smtClean="0"/>
              <a:t>Kartoffeln</a:t>
            </a:r>
            <a:r>
              <a:rPr lang="cs-CZ" sz="2000" dirty="0" smtClean="0"/>
              <a:t>? </a:t>
            </a:r>
            <a:r>
              <a:rPr lang="cs-CZ" sz="2000" dirty="0" err="1" smtClean="0"/>
              <a:t>Nein</a:t>
            </a:r>
            <a:r>
              <a:rPr lang="cs-CZ" sz="2000" dirty="0" smtClean="0"/>
              <a:t> </a:t>
            </a:r>
            <a:r>
              <a:rPr lang="cs-CZ" sz="2000" dirty="0" err="1" smtClean="0"/>
              <a:t>danke</a:t>
            </a:r>
            <a:r>
              <a:rPr lang="cs-CZ" sz="2000" dirty="0" smtClean="0"/>
              <a:t>,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bin</a:t>
            </a:r>
            <a:r>
              <a:rPr lang="cs-CZ" sz="2000" dirty="0" smtClean="0"/>
              <a:t> </a:t>
            </a:r>
            <a:r>
              <a:rPr lang="cs-CZ" sz="2000" dirty="0" err="1" smtClean="0"/>
              <a:t>satt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Haben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Gemüsesuppe</a:t>
            </a:r>
            <a:r>
              <a:rPr lang="cs-CZ" sz="2000" dirty="0" smtClean="0"/>
              <a:t>? </a:t>
            </a:r>
            <a:r>
              <a:rPr lang="cs-CZ" sz="2000" dirty="0" err="1" smtClean="0"/>
              <a:t>Nein</a:t>
            </a:r>
            <a:r>
              <a:rPr lang="cs-CZ" sz="2000" dirty="0" smtClean="0"/>
              <a:t>, </a:t>
            </a:r>
            <a:r>
              <a:rPr lang="cs-CZ" sz="2000" dirty="0" err="1" smtClean="0"/>
              <a:t>aber</a:t>
            </a:r>
            <a:r>
              <a:rPr lang="cs-CZ" sz="2000" dirty="0" smtClean="0"/>
              <a:t> </a:t>
            </a:r>
            <a:r>
              <a:rPr lang="cs-CZ" sz="2000" dirty="0" err="1" smtClean="0"/>
              <a:t>Zwiebelsuppe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schmeckt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gut. </a:t>
            </a:r>
            <a:r>
              <a:rPr lang="cs-CZ" sz="2000" dirty="0" err="1" smtClean="0"/>
              <a:t>Vielen</a:t>
            </a:r>
            <a:r>
              <a:rPr lang="cs-CZ" sz="2000" dirty="0" smtClean="0"/>
              <a:t> </a:t>
            </a:r>
            <a:r>
              <a:rPr lang="cs-CZ" sz="2000" dirty="0" err="1" smtClean="0"/>
              <a:t>Dank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Wie</a:t>
            </a:r>
            <a:r>
              <a:rPr lang="cs-CZ" sz="2000" dirty="0" smtClean="0"/>
              <a:t> </a:t>
            </a:r>
            <a:r>
              <a:rPr lang="cs-CZ" sz="2000" dirty="0" err="1" smtClean="0"/>
              <a:t>schmeckt</a:t>
            </a:r>
            <a:r>
              <a:rPr lang="cs-CZ" sz="2000" dirty="0" smtClean="0"/>
              <a:t> es? </a:t>
            </a:r>
            <a:r>
              <a:rPr lang="cs-CZ" sz="2000" dirty="0" err="1" smtClean="0"/>
              <a:t>Danke</a:t>
            </a:r>
            <a:r>
              <a:rPr lang="cs-CZ" sz="2000" dirty="0" smtClean="0"/>
              <a:t>, </a:t>
            </a:r>
            <a:r>
              <a:rPr lang="cs-CZ" sz="2000" dirty="0" err="1" smtClean="0"/>
              <a:t>sehr</a:t>
            </a:r>
            <a:r>
              <a:rPr lang="cs-CZ" sz="2000" dirty="0" smtClean="0"/>
              <a:t> gut.</a:t>
            </a:r>
          </a:p>
          <a:p>
            <a:r>
              <a:rPr lang="cs-CZ" sz="2000" dirty="0" err="1" smtClean="0"/>
              <a:t>Isst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 </a:t>
            </a:r>
            <a:r>
              <a:rPr lang="cs-CZ" sz="2000" dirty="0" err="1" smtClean="0"/>
              <a:t>Reis</a:t>
            </a:r>
            <a:r>
              <a:rPr lang="cs-CZ" sz="2000" dirty="0" smtClean="0"/>
              <a:t>? </a:t>
            </a:r>
            <a:r>
              <a:rPr lang="cs-CZ" sz="2000" dirty="0" err="1" smtClean="0"/>
              <a:t>Nicht</a:t>
            </a:r>
            <a:r>
              <a:rPr lang="cs-CZ" sz="2000" dirty="0" smtClean="0"/>
              <a:t> </a:t>
            </a:r>
            <a:r>
              <a:rPr lang="cs-CZ" sz="2000" dirty="0" err="1" smtClean="0"/>
              <a:t>so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, </a:t>
            </a:r>
            <a:r>
              <a:rPr lang="cs-CZ" sz="2000" dirty="0" err="1" smtClean="0"/>
              <a:t>lieber</a:t>
            </a:r>
            <a:r>
              <a:rPr lang="cs-CZ" sz="2000" dirty="0" smtClean="0"/>
              <a:t> </a:t>
            </a:r>
            <a:r>
              <a:rPr lang="cs-CZ" sz="2000" dirty="0" err="1" smtClean="0"/>
              <a:t>Kartoffeln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Wieviel</a:t>
            </a:r>
            <a:r>
              <a:rPr lang="cs-CZ" sz="2000" dirty="0" smtClean="0"/>
              <a:t> </a:t>
            </a:r>
            <a:r>
              <a:rPr lang="cs-CZ" sz="2000" dirty="0" err="1" smtClean="0"/>
              <a:t>macht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? 14 Euro.</a:t>
            </a:r>
          </a:p>
          <a:p>
            <a:r>
              <a:rPr lang="cs-CZ" sz="2000" dirty="0" err="1" smtClean="0"/>
              <a:t>Schmeckt</a:t>
            </a:r>
            <a:r>
              <a:rPr lang="cs-CZ" sz="2000" dirty="0" smtClean="0"/>
              <a:t> es </a:t>
            </a:r>
            <a:r>
              <a:rPr lang="cs-CZ" sz="2000" dirty="0" err="1" smtClean="0"/>
              <a:t>nicht</a:t>
            </a:r>
            <a:r>
              <a:rPr lang="cs-CZ" sz="2000" dirty="0" smtClean="0"/>
              <a:t>? </a:t>
            </a:r>
            <a:r>
              <a:rPr lang="cs-CZ" sz="2000" dirty="0" err="1" smtClean="0"/>
              <a:t>Doch</a:t>
            </a:r>
            <a:r>
              <a:rPr lang="cs-CZ" sz="2000" dirty="0" smtClean="0"/>
              <a:t>,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Fleisch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phantastisch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Rindfleisch</a:t>
            </a:r>
            <a:r>
              <a:rPr lang="cs-CZ" sz="2000" dirty="0" smtClean="0"/>
              <a:t>? </a:t>
            </a:r>
            <a:r>
              <a:rPr lang="cs-CZ" sz="2000" dirty="0" err="1" smtClean="0"/>
              <a:t>Nein</a:t>
            </a:r>
            <a:r>
              <a:rPr lang="cs-CZ" sz="2000" dirty="0" smtClean="0"/>
              <a:t>, </a:t>
            </a:r>
            <a:r>
              <a:rPr lang="cs-CZ" sz="2000" dirty="0" err="1" smtClean="0"/>
              <a:t>Schweinefleisch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gibt</a:t>
            </a:r>
            <a:r>
              <a:rPr lang="cs-CZ" sz="2000" dirty="0" smtClean="0"/>
              <a:t> es </a:t>
            </a:r>
            <a:r>
              <a:rPr lang="cs-CZ" sz="2000" dirty="0" err="1" smtClean="0"/>
              <a:t>zum</a:t>
            </a:r>
            <a:r>
              <a:rPr lang="cs-CZ" sz="2000" dirty="0" smtClean="0"/>
              <a:t> </a:t>
            </a:r>
            <a:r>
              <a:rPr lang="cs-CZ" sz="2000" dirty="0" err="1" smtClean="0"/>
              <a:t>Abendbrot</a:t>
            </a:r>
            <a:r>
              <a:rPr lang="cs-CZ" sz="2000" dirty="0" smtClean="0"/>
              <a:t>?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glaube</a:t>
            </a:r>
            <a:r>
              <a:rPr lang="cs-CZ" sz="2000" dirty="0" smtClean="0"/>
              <a:t> </a:t>
            </a:r>
            <a:r>
              <a:rPr lang="cs-CZ" sz="2000" dirty="0" err="1" smtClean="0"/>
              <a:t>Gulaschsuppe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Schmeckt</a:t>
            </a:r>
            <a:r>
              <a:rPr lang="cs-CZ" sz="2000" dirty="0" smtClean="0"/>
              <a:t>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Suppe</a:t>
            </a:r>
            <a:r>
              <a:rPr lang="cs-CZ" sz="2000" dirty="0" smtClean="0"/>
              <a:t> </a:t>
            </a:r>
            <a:r>
              <a:rPr lang="cs-CZ" sz="2000" dirty="0" err="1" smtClean="0"/>
              <a:t>nicht</a:t>
            </a:r>
            <a:r>
              <a:rPr lang="cs-CZ" sz="2000" dirty="0" smtClean="0"/>
              <a:t>? </a:t>
            </a:r>
            <a:r>
              <a:rPr lang="cs-CZ" sz="2000" dirty="0" err="1" smtClean="0"/>
              <a:t>Nein</a:t>
            </a:r>
            <a:r>
              <a:rPr lang="cs-CZ" sz="2000" dirty="0" smtClean="0"/>
              <a:t>,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ist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scharf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Möchten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Tee</a:t>
            </a:r>
            <a:r>
              <a:rPr lang="cs-CZ" sz="2000" dirty="0" smtClean="0"/>
              <a:t> oder </a:t>
            </a:r>
            <a:r>
              <a:rPr lang="cs-CZ" sz="2000" dirty="0" err="1" smtClean="0"/>
              <a:t>Kaffee</a:t>
            </a:r>
            <a:r>
              <a:rPr lang="cs-CZ" sz="2000" dirty="0" smtClean="0"/>
              <a:t>? </a:t>
            </a:r>
            <a:r>
              <a:rPr lang="cs-CZ" sz="2000" dirty="0" err="1" smtClean="0"/>
              <a:t>Tee</a:t>
            </a:r>
            <a:r>
              <a:rPr lang="cs-CZ" sz="2000" dirty="0" smtClean="0"/>
              <a:t> </a:t>
            </a:r>
            <a:r>
              <a:rPr lang="cs-CZ" sz="2000" dirty="0" err="1" smtClean="0"/>
              <a:t>bitte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passt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Kaffee</a:t>
            </a:r>
            <a:r>
              <a:rPr lang="cs-CZ" sz="2800" dirty="0" smtClean="0"/>
              <a:t> – </a:t>
            </a:r>
            <a:r>
              <a:rPr lang="cs-CZ" sz="2800" dirty="0" err="1" smtClean="0"/>
              <a:t>Tee</a:t>
            </a:r>
            <a:r>
              <a:rPr lang="cs-CZ" sz="2800" dirty="0" smtClean="0"/>
              <a:t> – </a:t>
            </a:r>
            <a:r>
              <a:rPr lang="cs-CZ" sz="2800" dirty="0" err="1" smtClean="0"/>
              <a:t>Milch</a:t>
            </a:r>
            <a:r>
              <a:rPr lang="cs-CZ" sz="2800" dirty="0" smtClean="0"/>
              <a:t> – </a:t>
            </a:r>
            <a:r>
              <a:rPr lang="cs-CZ" sz="2800" dirty="0" err="1" smtClean="0"/>
              <a:t>Suppe</a:t>
            </a:r>
            <a:r>
              <a:rPr lang="cs-CZ" sz="2800" dirty="0" smtClean="0"/>
              <a:t> – </a:t>
            </a:r>
            <a:r>
              <a:rPr lang="cs-CZ" sz="2800" dirty="0" err="1" smtClean="0"/>
              <a:t>Mineralwasser</a:t>
            </a:r>
            <a:endParaRPr lang="cs-CZ" sz="2800" dirty="0" smtClean="0"/>
          </a:p>
          <a:p>
            <a:r>
              <a:rPr lang="cs-CZ" sz="2800" dirty="0" err="1" smtClean="0"/>
              <a:t>Braten</a:t>
            </a:r>
            <a:r>
              <a:rPr lang="cs-CZ" sz="2800" dirty="0" smtClean="0"/>
              <a:t> – </a:t>
            </a:r>
            <a:r>
              <a:rPr lang="cs-CZ" sz="2800" dirty="0" err="1" smtClean="0"/>
              <a:t>Hähnchen</a:t>
            </a:r>
            <a:r>
              <a:rPr lang="cs-CZ" sz="2800" dirty="0" smtClean="0"/>
              <a:t> –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– </a:t>
            </a:r>
            <a:r>
              <a:rPr lang="cs-CZ" sz="2800" dirty="0" err="1" smtClean="0"/>
              <a:t>Kotelett</a:t>
            </a:r>
            <a:r>
              <a:rPr lang="cs-CZ" sz="2800" dirty="0" smtClean="0"/>
              <a:t> – Steak</a:t>
            </a:r>
          </a:p>
          <a:p>
            <a:r>
              <a:rPr lang="cs-CZ" sz="2800" dirty="0" err="1" smtClean="0"/>
              <a:t>Glas</a:t>
            </a:r>
            <a:r>
              <a:rPr lang="cs-CZ" sz="2800" dirty="0" smtClean="0"/>
              <a:t> – </a:t>
            </a:r>
            <a:r>
              <a:rPr lang="cs-CZ" sz="2800" dirty="0" err="1" smtClean="0"/>
              <a:t>Flasche</a:t>
            </a:r>
            <a:r>
              <a:rPr lang="cs-CZ" sz="2800" dirty="0" smtClean="0"/>
              <a:t> – </a:t>
            </a:r>
            <a:r>
              <a:rPr lang="cs-CZ" sz="2800" dirty="0" err="1" smtClean="0"/>
              <a:t>Stück</a:t>
            </a:r>
            <a:r>
              <a:rPr lang="cs-CZ" sz="2800" dirty="0" smtClean="0"/>
              <a:t> – </a:t>
            </a:r>
            <a:r>
              <a:rPr lang="cs-CZ" sz="2800" dirty="0" err="1" smtClean="0"/>
              <a:t>Tasse</a:t>
            </a:r>
            <a:r>
              <a:rPr lang="cs-CZ" sz="2800" dirty="0" smtClean="0"/>
              <a:t> – </a:t>
            </a:r>
            <a:r>
              <a:rPr lang="cs-CZ" sz="2800" dirty="0" err="1" smtClean="0"/>
              <a:t>Kaffee</a:t>
            </a:r>
            <a:endParaRPr lang="cs-CZ" sz="2800" dirty="0" smtClean="0"/>
          </a:p>
          <a:p>
            <a:r>
              <a:rPr lang="cs-CZ" sz="2800" dirty="0" err="1" smtClean="0"/>
              <a:t>Gabel</a:t>
            </a:r>
            <a:r>
              <a:rPr lang="cs-CZ" sz="2800" dirty="0" smtClean="0"/>
              <a:t> – </a:t>
            </a:r>
            <a:r>
              <a:rPr lang="cs-CZ" sz="2800" dirty="0" err="1" smtClean="0"/>
              <a:t>Löffel</a:t>
            </a:r>
            <a:r>
              <a:rPr lang="cs-CZ" sz="2800" dirty="0" smtClean="0"/>
              <a:t> – </a:t>
            </a:r>
            <a:r>
              <a:rPr lang="cs-CZ" sz="2800" dirty="0" err="1" smtClean="0"/>
              <a:t>Messer</a:t>
            </a:r>
            <a:r>
              <a:rPr lang="cs-CZ" sz="2800" dirty="0" smtClean="0"/>
              <a:t> – </a:t>
            </a:r>
            <a:r>
              <a:rPr lang="cs-CZ" sz="2800" dirty="0" err="1" smtClean="0"/>
              <a:t>Tasse</a:t>
            </a:r>
            <a:endParaRPr lang="cs-CZ" sz="2800" dirty="0" smtClean="0"/>
          </a:p>
          <a:p>
            <a:r>
              <a:rPr lang="cs-CZ" sz="2800" dirty="0" err="1" smtClean="0"/>
              <a:t>Tasse</a:t>
            </a:r>
            <a:r>
              <a:rPr lang="cs-CZ" sz="2800" dirty="0" smtClean="0"/>
              <a:t> – </a:t>
            </a:r>
            <a:r>
              <a:rPr lang="cs-CZ" sz="2800" dirty="0" err="1" smtClean="0"/>
              <a:t>Gabel</a:t>
            </a:r>
            <a:r>
              <a:rPr lang="cs-CZ" sz="2800" dirty="0" smtClean="0"/>
              <a:t> – </a:t>
            </a:r>
            <a:r>
              <a:rPr lang="cs-CZ" sz="2800" dirty="0" err="1" smtClean="0"/>
              <a:t>Glas</a:t>
            </a:r>
            <a:r>
              <a:rPr lang="cs-CZ" sz="2800" dirty="0" smtClean="0"/>
              <a:t> – </a:t>
            </a:r>
            <a:r>
              <a:rPr lang="cs-CZ" sz="2800" dirty="0" err="1" smtClean="0"/>
              <a:t>Teller</a:t>
            </a:r>
            <a:endParaRPr lang="cs-CZ" sz="2800" dirty="0" smtClean="0"/>
          </a:p>
          <a:p>
            <a:r>
              <a:rPr lang="cs-CZ" sz="2800" dirty="0" err="1" smtClean="0"/>
              <a:t>Bier</a:t>
            </a:r>
            <a:r>
              <a:rPr lang="cs-CZ" sz="2800" dirty="0" smtClean="0"/>
              <a:t> – </a:t>
            </a:r>
            <a:r>
              <a:rPr lang="cs-CZ" sz="2800" dirty="0" err="1" smtClean="0"/>
              <a:t>Brot</a:t>
            </a:r>
            <a:r>
              <a:rPr lang="cs-CZ" sz="2800" dirty="0" smtClean="0"/>
              <a:t> – </a:t>
            </a:r>
            <a:r>
              <a:rPr lang="cs-CZ" sz="2800" dirty="0" err="1" smtClean="0"/>
              <a:t>Salat</a:t>
            </a:r>
            <a:r>
              <a:rPr lang="cs-CZ" sz="2800" dirty="0" smtClean="0"/>
              <a:t> – Steak – Eis</a:t>
            </a:r>
          </a:p>
          <a:p>
            <a:r>
              <a:rPr lang="cs-CZ" sz="2800" dirty="0" smtClean="0"/>
              <a:t>Koch – </a:t>
            </a:r>
            <a:r>
              <a:rPr lang="cs-CZ" sz="2800" dirty="0" err="1" smtClean="0"/>
              <a:t>Rezept</a:t>
            </a:r>
            <a:r>
              <a:rPr lang="cs-CZ" sz="2800" dirty="0" smtClean="0"/>
              <a:t> – </a:t>
            </a:r>
            <a:r>
              <a:rPr lang="cs-CZ" sz="2800" dirty="0" err="1" smtClean="0"/>
              <a:t>Zubereitung</a:t>
            </a:r>
            <a:r>
              <a:rPr lang="cs-CZ" sz="2800" dirty="0" smtClean="0"/>
              <a:t> – </a:t>
            </a:r>
            <a:r>
              <a:rPr lang="cs-CZ" sz="2800" dirty="0" err="1" smtClean="0"/>
              <a:t>Zutaten</a:t>
            </a:r>
            <a:endParaRPr lang="cs-CZ" sz="2800" dirty="0" smtClean="0"/>
          </a:p>
          <a:p>
            <a:r>
              <a:rPr lang="cs-CZ" sz="2800" dirty="0" err="1" smtClean="0"/>
              <a:t>Gasthaus</a:t>
            </a:r>
            <a:r>
              <a:rPr lang="cs-CZ" sz="2800" dirty="0" smtClean="0"/>
              <a:t> – </a:t>
            </a:r>
            <a:r>
              <a:rPr lang="cs-CZ" sz="2800" dirty="0" err="1" smtClean="0"/>
              <a:t>Kaffeehaus</a:t>
            </a:r>
            <a:r>
              <a:rPr lang="cs-CZ" sz="2800" dirty="0" smtClean="0"/>
              <a:t> – </a:t>
            </a:r>
            <a:r>
              <a:rPr lang="cs-CZ" sz="2800" dirty="0" err="1" smtClean="0"/>
              <a:t>Küche</a:t>
            </a:r>
            <a:r>
              <a:rPr lang="cs-CZ" sz="2800" dirty="0" smtClean="0"/>
              <a:t> - Restaurant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Beantworten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Wo</a:t>
            </a:r>
            <a:r>
              <a:rPr lang="cs-CZ" sz="2800" dirty="0" smtClean="0"/>
              <a:t> </a:t>
            </a:r>
            <a:r>
              <a:rPr lang="cs-CZ" sz="2800" dirty="0" err="1" smtClean="0"/>
              <a:t>essen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liebsten</a:t>
            </a:r>
            <a:r>
              <a:rPr lang="cs-CZ" sz="2800" dirty="0" smtClean="0"/>
              <a:t>. </a:t>
            </a:r>
            <a:r>
              <a:rPr lang="cs-CZ" sz="2800" dirty="0" err="1" smtClean="0"/>
              <a:t>Warum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sieht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Frühstück</a:t>
            </a:r>
            <a:r>
              <a:rPr lang="cs-CZ" sz="2800" dirty="0" smtClean="0"/>
              <a:t> </a:t>
            </a:r>
            <a:r>
              <a:rPr lang="cs-CZ" sz="2800" dirty="0" err="1" smtClean="0"/>
              <a:t>aus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ernähren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, </a:t>
            </a:r>
            <a:r>
              <a:rPr lang="cs-CZ" sz="2800" dirty="0" err="1" smtClean="0"/>
              <a:t>wenn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Urlaub</a:t>
            </a:r>
            <a:r>
              <a:rPr lang="cs-CZ" sz="2800" dirty="0" smtClean="0"/>
              <a:t> </a:t>
            </a:r>
            <a:r>
              <a:rPr lang="cs-CZ" sz="2800" dirty="0" err="1" smtClean="0"/>
              <a:t>sind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Wann</a:t>
            </a:r>
            <a:r>
              <a:rPr lang="cs-CZ" sz="2800" dirty="0" smtClean="0"/>
              <a:t> </a:t>
            </a:r>
            <a:r>
              <a:rPr lang="cs-CZ" sz="2800" dirty="0" err="1" smtClean="0"/>
              <a:t>waren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zum</a:t>
            </a:r>
            <a:r>
              <a:rPr lang="cs-CZ" sz="2800" dirty="0" smtClean="0"/>
              <a:t> </a:t>
            </a:r>
            <a:r>
              <a:rPr lang="cs-CZ" sz="2800" dirty="0" err="1" smtClean="0"/>
              <a:t>letztenmal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Restaurant? </a:t>
            </a:r>
            <a:r>
              <a:rPr lang="cs-CZ" sz="2800" dirty="0" err="1" smtClean="0"/>
              <a:t>Erzählen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darüber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sollte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ideales</a:t>
            </a:r>
            <a:r>
              <a:rPr lang="cs-CZ" sz="2800" dirty="0" smtClean="0"/>
              <a:t> </a:t>
            </a:r>
            <a:r>
              <a:rPr lang="cs-CZ" sz="2800" dirty="0" err="1" smtClean="0"/>
              <a:t>Mittagessen</a:t>
            </a:r>
            <a:r>
              <a:rPr lang="cs-CZ" sz="2800" dirty="0" smtClean="0"/>
              <a:t> </a:t>
            </a:r>
            <a:r>
              <a:rPr lang="cs-CZ" sz="2800" dirty="0" err="1" smtClean="0"/>
              <a:t>aussehen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Würden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nur</a:t>
            </a:r>
            <a:r>
              <a:rPr lang="cs-CZ" sz="2800" dirty="0" smtClean="0"/>
              <a:t> </a:t>
            </a:r>
            <a:r>
              <a:rPr lang="cs-CZ" sz="2800" dirty="0" err="1" smtClean="0"/>
              <a:t>Bie</a:t>
            </a:r>
            <a:r>
              <a:rPr lang="cs-CZ" sz="2800" dirty="0" smtClean="0"/>
              <a:t>-</a:t>
            </a:r>
            <a:r>
              <a:rPr lang="cs-CZ" sz="2800" dirty="0" err="1" smtClean="0"/>
              <a:t>Lebensmittel</a:t>
            </a:r>
            <a:r>
              <a:rPr lang="cs-CZ" sz="2800" dirty="0" smtClean="0"/>
              <a:t> </a:t>
            </a:r>
            <a:r>
              <a:rPr lang="cs-CZ" sz="2800" dirty="0" err="1" smtClean="0"/>
              <a:t>einkaufen</a:t>
            </a:r>
            <a:r>
              <a:rPr lang="cs-CZ" sz="2800" dirty="0" smtClean="0"/>
              <a:t>? </a:t>
            </a:r>
            <a:r>
              <a:rPr lang="cs-CZ" sz="2800" dirty="0" err="1" smtClean="0"/>
              <a:t>Warum</a:t>
            </a:r>
            <a:r>
              <a:rPr lang="cs-CZ" sz="2800" dirty="0" smtClean="0"/>
              <a:t> </a:t>
            </a:r>
            <a:r>
              <a:rPr lang="cs-CZ" sz="2800" dirty="0" err="1" smtClean="0"/>
              <a:t>ja</a:t>
            </a:r>
            <a:r>
              <a:rPr lang="cs-CZ" sz="2800" dirty="0" smtClean="0"/>
              <a:t>/</a:t>
            </a:r>
            <a:r>
              <a:rPr lang="cs-CZ" sz="2800" dirty="0" err="1" smtClean="0"/>
              <a:t>Warum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Reagieren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der </a:t>
            </a:r>
            <a:r>
              <a:rPr lang="cs-CZ" dirty="0" err="1" smtClean="0"/>
              <a:t>entsprechenden</a:t>
            </a:r>
            <a:r>
              <a:rPr lang="cs-CZ" dirty="0" smtClean="0"/>
              <a:t> </a:t>
            </a:r>
            <a:r>
              <a:rPr lang="cs-CZ" dirty="0" err="1" smtClean="0"/>
              <a:t>Redensart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Wusstest</a:t>
            </a:r>
            <a:r>
              <a:rPr lang="cs-CZ" sz="1800" dirty="0" smtClean="0"/>
              <a:t> </a:t>
            </a:r>
            <a:r>
              <a:rPr lang="cs-CZ" sz="1800" dirty="0" err="1" smtClean="0"/>
              <a:t>du</a:t>
            </a:r>
            <a:r>
              <a:rPr lang="cs-CZ" sz="1800" dirty="0" smtClean="0"/>
              <a:t> </a:t>
            </a:r>
            <a:r>
              <a:rPr lang="cs-CZ" sz="1800" dirty="0" err="1" smtClean="0"/>
              <a:t>schon</a:t>
            </a:r>
            <a:r>
              <a:rPr lang="cs-CZ" sz="1800" dirty="0" smtClean="0"/>
              <a:t>, </a:t>
            </a:r>
            <a:r>
              <a:rPr lang="cs-CZ" sz="1800" dirty="0" err="1" smtClean="0"/>
              <a:t>dass</a:t>
            </a:r>
            <a:r>
              <a:rPr lang="cs-CZ" sz="1800" dirty="0" smtClean="0"/>
              <a:t> Maria </a:t>
            </a:r>
            <a:r>
              <a:rPr lang="cs-CZ" sz="1800" dirty="0" err="1" smtClean="0"/>
              <a:t>einen</a:t>
            </a:r>
            <a:r>
              <a:rPr lang="cs-CZ" sz="1800" dirty="0" smtClean="0"/>
              <a:t> </a:t>
            </a:r>
            <a:r>
              <a:rPr lang="cs-CZ" sz="1800" dirty="0" err="1" smtClean="0"/>
              <a:t>Amerikaner</a:t>
            </a:r>
            <a:r>
              <a:rPr lang="cs-CZ" sz="1800" dirty="0" smtClean="0"/>
              <a:t> </a:t>
            </a:r>
            <a:r>
              <a:rPr lang="cs-CZ" sz="1800" dirty="0" err="1" smtClean="0"/>
              <a:t>geheiratet</a:t>
            </a:r>
            <a:r>
              <a:rPr lang="cs-CZ" sz="1800" dirty="0" smtClean="0"/>
              <a:t> </a:t>
            </a:r>
            <a:r>
              <a:rPr lang="cs-CZ" sz="1800" dirty="0" err="1" smtClean="0"/>
              <a:t>hat</a:t>
            </a:r>
            <a:r>
              <a:rPr lang="cs-CZ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bin</a:t>
            </a:r>
            <a:r>
              <a:rPr lang="cs-CZ" sz="1800" dirty="0" smtClean="0"/>
              <a:t> </a:t>
            </a:r>
            <a:r>
              <a:rPr lang="cs-CZ" sz="1800" dirty="0" err="1" smtClean="0"/>
              <a:t>sehr</a:t>
            </a:r>
            <a:r>
              <a:rPr lang="cs-CZ" sz="1800" dirty="0" smtClean="0"/>
              <a:t> </a:t>
            </a:r>
            <a:r>
              <a:rPr lang="cs-CZ" sz="1800" dirty="0" err="1" smtClean="0"/>
              <a:t>stolz</a:t>
            </a:r>
            <a:r>
              <a:rPr lang="cs-CZ" sz="1800" dirty="0" smtClean="0"/>
              <a:t> </a:t>
            </a:r>
            <a:r>
              <a:rPr lang="cs-CZ" sz="1800" dirty="0" err="1" smtClean="0"/>
              <a:t>auf</a:t>
            </a:r>
            <a:r>
              <a:rPr lang="cs-CZ" sz="1800" dirty="0" smtClean="0"/>
              <a:t> </a:t>
            </a:r>
            <a:r>
              <a:rPr lang="cs-CZ" sz="1800" dirty="0" err="1" smtClean="0"/>
              <a:t>mein</a:t>
            </a:r>
            <a:r>
              <a:rPr lang="cs-CZ" sz="1800" dirty="0" smtClean="0"/>
              <a:t> </a:t>
            </a:r>
            <a:r>
              <a:rPr lang="cs-CZ" sz="1800" dirty="0" err="1" smtClean="0"/>
              <a:t>neues</a:t>
            </a:r>
            <a:r>
              <a:rPr lang="cs-CZ" sz="1800" dirty="0" smtClean="0"/>
              <a:t> Auto.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Woher</a:t>
            </a:r>
            <a:r>
              <a:rPr lang="cs-CZ" sz="1800" dirty="0" smtClean="0"/>
              <a:t> </a:t>
            </a:r>
            <a:r>
              <a:rPr lang="cs-CZ" sz="1800" dirty="0" err="1" smtClean="0"/>
              <a:t>hast</a:t>
            </a:r>
            <a:r>
              <a:rPr lang="cs-CZ" sz="1800" dirty="0" smtClean="0"/>
              <a:t> </a:t>
            </a:r>
            <a:r>
              <a:rPr lang="cs-CZ" sz="1800" dirty="0" err="1" smtClean="0"/>
              <a:t>du</a:t>
            </a:r>
            <a:r>
              <a:rPr lang="cs-CZ" sz="1800" dirty="0" smtClean="0"/>
              <a:t> </a:t>
            </a:r>
            <a:r>
              <a:rPr lang="cs-CZ" sz="1800" dirty="0" err="1" smtClean="0"/>
              <a:t>denn</a:t>
            </a:r>
            <a:r>
              <a:rPr lang="cs-CZ" sz="1800" dirty="0" smtClean="0"/>
              <a:t> </a:t>
            </a:r>
            <a:r>
              <a:rPr lang="cs-CZ" sz="1800" dirty="0" err="1" smtClean="0"/>
              <a:t>diesen</a:t>
            </a:r>
            <a:r>
              <a:rPr lang="cs-CZ" sz="1800" dirty="0" smtClean="0"/>
              <a:t> </a:t>
            </a:r>
            <a:r>
              <a:rPr lang="cs-CZ" sz="1800" dirty="0" err="1" smtClean="0"/>
              <a:t>schönen</a:t>
            </a:r>
            <a:r>
              <a:rPr lang="cs-CZ" sz="1800" dirty="0" smtClean="0"/>
              <a:t> </a:t>
            </a:r>
            <a:r>
              <a:rPr lang="cs-CZ" sz="1800" dirty="0" err="1" smtClean="0"/>
              <a:t>Tisch</a:t>
            </a:r>
            <a:r>
              <a:rPr lang="cs-CZ" sz="18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Erzähl</a:t>
            </a:r>
            <a:r>
              <a:rPr lang="cs-CZ" sz="1800" dirty="0" smtClean="0"/>
              <a:t> </a:t>
            </a:r>
            <a:r>
              <a:rPr lang="cs-CZ" sz="1800" dirty="0" err="1" smtClean="0"/>
              <a:t>mir</a:t>
            </a:r>
            <a:r>
              <a:rPr lang="cs-CZ" sz="1800" dirty="0" smtClean="0"/>
              <a:t> </a:t>
            </a:r>
            <a:r>
              <a:rPr lang="cs-CZ" sz="1800" dirty="0" err="1" smtClean="0"/>
              <a:t>doch</a:t>
            </a:r>
            <a:r>
              <a:rPr lang="cs-CZ" sz="1800" dirty="0" smtClean="0"/>
              <a:t> </a:t>
            </a:r>
            <a:r>
              <a:rPr lang="cs-CZ" sz="1800" dirty="0" err="1" smtClean="0"/>
              <a:t>keinen</a:t>
            </a:r>
            <a:r>
              <a:rPr lang="cs-CZ" sz="1800" dirty="0" smtClean="0"/>
              <a:t> </a:t>
            </a:r>
            <a:r>
              <a:rPr lang="cs-CZ" sz="1800" dirty="0" err="1" smtClean="0"/>
              <a:t>Quark</a:t>
            </a:r>
            <a:r>
              <a:rPr lang="cs-CZ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Na, </a:t>
            </a:r>
            <a:r>
              <a:rPr lang="cs-CZ" sz="1800" dirty="0" err="1" smtClean="0"/>
              <a:t>wie</a:t>
            </a:r>
            <a:r>
              <a:rPr lang="cs-CZ" sz="1800" dirty="0" smtClean="0"/>
              <a:t> </a:t>
            </a:r>
            <a:r>
              <a:rPr lang="cs-CZ" sz="1800" dirty="0" err="1" smtClean="0"/>
              <a:t>hat</a:t>
            </a:r>
            <a:r>
              <a:rPr lang="cs-CZ" sz="1800" dirty="0" smtClean="0"/>
              <a:t> </a:t>
            </a:r>
            <a:r>
              <a:rPr lang="cs-CZ" sz="1800" dirty="0" err="1" smtClean="0"/>
              <a:t>dir</a:t>
            </a:r>
            <a:r>
              <a:rPr lang="cs-CZ" sz="1800" dirty="0" smtClean="0"/>
              <a:t> </a:t>
            </a:r>
            <a:r>
              <a:rPr lang="cs-CZ" sz="1800" dirty="0" err="1" smtClean="0"/>
              <a:t>mein</a:t>
            </a:r>
            <a:r>
              <a:rPr lang="cs-CZ" sz="1800" dirty="0" smtClean="0"/>
              <a:t> </a:t>
            </a:r>
            <a:r>
              <a:rPr lang="cs-CZ" sz="1800" dirty="0" err="1" smtClean="0"/>
              <a:t>Artikel</a:t>
            </a:r>
            <a:r>
              <a:rPr lang="cs-CZ" sz="1800" dirty="0" smtClean="0"/>
              <a:t> </a:t>
            </a:r>
            <a:r>
              <a:rPr lang="cs-CZ" sz="1800" dirty="0" err="1" smtClean="0"/>
              <a:t>gefallen</a:t>
            </a:r>
            <a:r>
              <a:rPr lang="cs-CZ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Hast</a:t>
            </a:r>
            <a:r>
              <a:rPr lang="cs-CZ" sz="1800" dirty="0" smtClean="0"/>
              <a:t> </a:t>
            </a:r>
            <a:r>
              <a:rPr lang="cs-CZ" sz="1800" dirty="0" err="1" smtClean="0"/>
              <a:t>du</a:t>
            </a:r>
            <a:r>
              <a:rPr lang="cs-CZ" sz="1800" dirty="0" smtClean="0"/>
              <a:t> </a:t>
            </a:r>
            <a:r>
              <a:rPr lang="cs-CZ" sz="1800" dirty="0" err="1" smtClean="0"/>
              <a:t>schon</a:t>
            </a:r>
            <a:r>
              <a:rPr lang="cs-CZ" sz="1800" dirty="0" smtClean="0"/>
              <a:t> </a:t>
            </a:r>
            <a:r>
              <a:rPr lang="cs-CZ" sz="1800" dirty="0" err="1" smtClean="0"/>
              <a:t>gehört</a:t>
            </a:r>
            <a:r>
              <a:rPr lang="cs-CZ" sz="1800" dirty="0" smtClean="0"/>
              <a:t>, </a:t>
            </a:r>
            <a:r>
              <a:rPr lang="cs-CZ" sz="1800" dirty="0" err="1" smtClean="0"/>
              <a:t>dass</a:t>
            </a:r>
            <a:r>
              <a:rPr lang="cs-CZ" sz="1800" dirty="0" smtClean="0"/>
              <a:t> </a:t>
            </a:r>
            <a:r>
              <a:rPr lang="cs-CZ" sz="1800" dirty="0" err="1" smtClean="0"/>
              <a:t>Stephan</a:t>
            </a:r>
            <a:r>
              <a:rPr lang="cs-CZ" sz="1800" dirty="0" smtClean="0"/>
              <a:t> </a:t>
            </a:r>
            <a:r>
              <a:rPr lang="cs-CZ" sz="1800" dirty="0" err="1" smtClean="0"/>
              <a:t>einen</a:t>
            </a:r>
            <a:r>
              <a:rPr lang="cs-CZ" sz="1800" dirty="0" smtClean="0"/>
              <a:t> </a:t>
            </a:r>
            <a:r>
              <a:rPr lang="cs-CZ" sz="1800" dirty="0" err="1" smtClean="0"/>
              <a:t>Produktionsbetrieb</a:t>
            </a:r>
            <a:r>
              <a:rPr lang="cs-CZ" sz="1800" dirty="0" smtClean="0"/>
              <a:t> </a:t>
            </a:r>
            <a:r>
              <a:rPr lang="cs-CZ" sz="1800" dirty="0" err="1" smtClean="0"/>
              <a:t>gründen</a:t>
            </a:r>
            <a:r>
              <a:rPr lang="cs-CZ" sz="1800" dirty="0" smtClean="0"/>
              <a:t> </a:t>
            </a:r>
            <a:r>
              <a:rPr lang="cs-CZ" sz="1800" dirty="0" err="1" smtClean="0"/>
              <a:t>möchte</a:t>
            </a:r>
            <a:r>
              <a:rPr lang="cs-CZ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In </a:t>
            </a:r>
            <a:r>
              <a:rPr lang="cs-CZ" sz="1800" dirty="0" err="1" smtClean="0"/>
              <a:t>einer</a:t>
            </a:r>
            <a:r>
              <a:rPr lang="cs-CZ" sz="1800" dirty="0" smtClean="0"/>
              <a:t> </a:t>
            </a:r>
            <a:r>
              <a:rPr lang="cs-CZ" sz="1800" dirty="0" err="1" smtClean="0"/>
              <a:t>Stunde</a:t>
            </a:r>
            <a:r>
              <a:rPr lang="cs-CZ" sz="1800" dirty="0" smtClean="0"/>
              <a:t> </a:t>
            </a:r>
            <a:r>
              <a:rPr lang="cs-CZ" sz="1800" dirty="0" err="1" smtClean="0"/>
              <a:t>müssen</a:t>
            </a:r>
            <a:r>
              <a:rPr lang="cs-CZ" sz="1800" dirty="0" smtClean="0"/>
              <a:t> </a:t>
            </a:r>
            <a:r>
              <a:rPr lang="cs-CZ" sz="1800" dirty="0" err="1" smtClean="0"/>
              <a:t>wir</a:t>
            </a:r>
            <a:r>
              <a:rPr lang="cs-CZ" sz="1800" dirty="0" smtClean="0"/>
              <a:t> </a:t>
            </a:r>
            <a:r>
              <a:rPr lang="cs-CZ" sz="1800" dirty="0" err="1" smtClean="0"/>
              <a:t>diese</a:t>
            </a:r>
            <a:r>
              <a:rPr lang="cs-CZ" sz="1800" dirty="0" smtClean="0"/>
              <a:t> </a:t>
            </a:r>
            <a:r>
              <a:rPr lang="cs-CZ" sz="1800" dirty="0" err="1" smtClean="0"/>
              <a:t>Kisten</a:t>
            </a:r>
            <a:r>
              <a:rPr lang="cs-CZ" sz="1800" dirty="0" smtClean="0"/>
              <a:t> </a:t>
            </a:r>
            <a:r>
              <a:rPr lang="cs-CZ" sz="1800" dirty="0" err="1" smtClean="0"/>
              <a:t>entladen</a:t>
            </a:r>
            <a:r>
              <a:rPr lang="cs-CZ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err="1" smtClean="0"/>
              <a:t>Marcus</a:t>
            </a:r>
            <a:r>
              <a:rPr lang="cs-CZ" sz="1800" dirty="0" smtClean="0"/>
              <a:t> </a:t>
            </a:r>
            <a:r>
              <a:rPr lang="cs-CZ" sz="1800" dirty="0" err="1" smtClean="0"/>
              <a:t>hat</a:t>
            </a:r>
            <a:r>
              <a:rPr lang="cs-CZ" sz="1800" dirty="0" smtClean="0"/>
              <a:t> </a:t>
            </a:r>
            <a:r>
              <a:rPr lang="cs-CZ" sz="1800" dirty="0" err="1" smtClean="0"/>
              <a:t>einen</a:t>
            </a:r>
            <a:r>
              <a:rPr lang="cs-CZ" sz="1800" dirty="0" smtClean="0"/>
              <a:t> </a:t>
            </a:r>
            <a:r>
              <a:rPr lang="cs-CZ" sz="1800" dirty="0" err="1" smtClean="0"/>
              <a:t>neuen</a:t>
            </a:r>
            <a:r>
              <a:rPr lang="cs-CZ" sz="1800" dirty="0" smtClean="0"/>
              <a:t> BMW.</a:t>
            </a: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+mj-lt"/>
              <a:buAutoNum type="alphaLcParenR"/>
            </a:pPr>
            <a:r>
              <a:rPr lang="cs-CZ" sz="1800" dirty="0" err="1" smtClean="0"/>
              <a:t>Doch</a:t>
            </a:r>
            <a:r>
              <a:rPr lang="cs-CZ" sz="1800" dirty="0" smtClean="0"/>
              <a:t>, </a:t>
            </a:r>
            <a:r>
              <a:rPr lang="cs-CZ" sz="1800" dirty="0" err="1" smtClean="0"/>
              <a:t>das</a:t>
            </a:r>
            <a:r>
              <a:rPr lang="cs-CZ" sz="1800" dirty="0" smtClean="0"/>
              <a:t> </a:t>
            </a:r>
            <a:r>
              <a:rPr lang="cs-CZ" sz="1800" dirty="0" err="1" smtClean="0"/>
              <a:t>stimmt</a:t>
            </a:r>
            <a:r>
              <a:rPr lang="cs-CZ" sz="1800" dirty="0" smtClean="0"/>
              <a:t>.</a:t>
            </a:r>
          </a:p>
          <a:p>
            <a:pPr>
              <a:buFont typeface="+mj-lt"/>
              <a:buAutoNum type="alphaLcParenR"/>
            </a:pPr>
            <a:r>
              <a:rPr lang="cs-CZ" sz="1800" dirty="0" smtClean="0"/>
              <a:t>Ach </a:t>
            </a:r>
            <a:r>
              <a:rPr lang="cs-CZ" sz="1800" dirty="0" err="1" smtClean="0"/>
              <a:t>Gott</a:t>
            </a:r>
            <a:r>
              <a:rPr lang="cs-CZ" sz="1800" dirty="0" smtClean="0"/>
              <a:t>, </a:t>
            </a:r>
            <a:r>
              <a:rPr lang="cs-CZ" sz="1800" dirty="0" err="1" smtClean="0"/>
              <a:t>dieses</a:t>
            </a:r>
            <a:r>
              <a:rPr lang="cs-CZ" sz="1800" dirty="0" smtClean="0"/>
              <a:t> </a:t>
            </a:r>
            <a:r>
              <a:rPr lang="cs-CZ" sz="1800" dirty="0" err="1" smtClean="0"/>
              <a:t>Thema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doch</a:t>
            </a:r>
            <a:r>
              <a:rPr lang="cs-CZ" sz="1800" dirty="0" smtClean="0"/>
              <a:t> </a:t>
            </a:r>
            <a:r>
              <a:rPr lang="cs-CZ" sz="1800" dirty="0" err="1" smtClean="0"/>
              <a:t>kalter</a:t>
            </a:r>
            <a:r>
              <a:rPr lang="cs-CZ" sz="1800" dirty="0" smtClean="0"/>
              <a:t> </a:t>
            </a:r>
            <a:r>
              <a:rPr lang="cs-CZ" sz="1800" dirty="0" err="1" smtClean="0"/>
              <a:t>Kaffee</a:t>
            </a:r>
            <a:r>
              <a:rPr lang="cs-CZ" sz="1800" dirty="0" smtClean="0"/>
              <a:t>.</a:t>
            </a:r>
          </a:p>
          <a:p>
            <a:pPr>
              <a:buFont typeface="+mj-lt"/>
              <a:buAutoNum type="alphaLcParenR"/>
            </a:pPr>
            <a:r>
              <a:rPr lang="cs-CZ" sz="1800" dirty="0" smtClean="0"/>
              <a:t>Den </a:t>
            </a:r>
            <a:r>
              <a:rPr lang="cs-CZ" sz="1800" dirty="0" err="1" smtClean="0"/>
              <a:t>habe</a:t>
            </a:r>
            <a:r>
              <a:rPr lang="cs-CZ" sz="1800" dirty="0" smtClean="0"/>
              <a:t>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auf</a:t>
            </a:r>
            <a:r>
              <a:rPr lang="cs-CZ" sz="1800" dirty="0" smtClean="0"/>
              <a:t> </a:t>
            </a:r>
            <a:r>
              <a:rPr lang="cs-CZ" sz="1800" dirty="0" err="1" smtClean="0"/>
              <a:t>einem</a:t>
            </a:r>
            <a:r>
              <a:rPr lang="cs-CZ" sz="1800" dirty="0" smtClean="0"/>
              <a:t> </a:t>
            </a:r>
            <a:r>
              <a:rPr lang="cs-CZ" sz="1800" dirty="0" err="1" smtClean="0"/>
              <a:t>Flohmarkt</a:t>
            </a:r>
            <a:r>
              <a:rPr lang="cs-CZ" sz="1800" dirty="0" smtClean="0"/>
              <a:t> </a:t>
            </a:r>
            <a:r>
              <a:rPr lang="cs-CZ" sz="1800" dirty="0" err="1" smtClean="0"/>
              <a:t>für</a:t>
            </a:r>
            <a:r>
              <a:rPr lang="cs-CZ" sz="1800" dirty="0" smtClean="0"/>
              <a:t> </a:t>
            </a:r>
            <a:r>
              <a:rPr lang="cs-CZ" sz="1800" dirty="0" err="1" smtClean="0"/>
              <a:t>einen</a:t>
            </a:r>
            <a:r>
              <a:rPr lang="cs-CZ" sz="1800" dirty="0" smtClean="0"/>
              <a:t> </a:t>
            </a:r>
            <a:r>
              <a:rPr lang="cs-CZ" sz="1800" dirty="0" err="1" smtClean="0"/>
              <a:t>Apfel</a:t>
            </a:r>
            <a:r>
              <a:rPr lang="cs-CZ" sz="1800" dirty="0" smtClean="0"/>
              <a:t> </a:t>
            </a:r>
            <a:r>
              <a:rPr lang="cs-CZ" sz="1800" dirty="0" err="1" smtClean="0"/>
              <a:t>und</a:t>
            </a:r>
            <a:r>
              <a:rPr lang="cs-CZ" sz="1800" dirty="0" smtClean="0"/>
              <a:t> </a:t>
            </a:r>
            <a:r>
              <a:rPr lang="cs-CZ" sz="1800" dirty="0" err="1" smtClean="0"/>
              <a:t>ein</a:t>
            </a:r>
            <a:r>
              <a:rPr lang="cs-CZ" sz="1800" dirty="0" smtClean="0"/>
              <a:t> </a:t>
            </a:r>
            <a:r>
              <a:rPr lang="cs-CZ" sz="1800" dirty="0" err="1" smtClean="0"/>
              <a:t>Ei</a:t>
            </a:r>
            <a:r>
              <a:rPr lang="cs-CZ" sz="1800" dirty="0" smtClean="0"/>
              <a:t> </a:t>
            </a:r>
            <a:r>
              <a:rPr lang="cs-CZ" sz="1800" dirty="0" err="1" smtClean="0"/>
              <a:t>gekauft</a:t>
            </a:r>
            <a:r>
              <a:rPr lang="cs-CZ" sz="1800" dirty="0" smtClean="0"/>
              <a:t>.</a:t>
            </a:r>
          </a:p>
          <a:p>
            <a:pPr>
              <a:buFont typeface="+mj-lt"/>
              <a:buAutoNum type="alphaLcParenR"/>
            </a:pPr>
            <a:r>
              <a:rPr lang="cs-CZ" sz="1800" dirty="0" smtClean="0"/>
              <a:t>Na </a:t>
            </a:r>
            <a:r>
              <a:rPr lang="cs-CZ" sz="1800" dirty="0" err="1" smtClean="0"/>
              <a:t>und</a:t>
            </a:r>
            <a:r>
              <a:rPr lang="cs-CZ" sz="1800" dirty="0" smtClean="0"/>
              <a:t>? </a:t>
            </a:r>
            <a:r>
              <a:rPr lang="cs-CZ" sz="1800" dirty="0" err="1" smtClean="0"/>
              <a:t>Du</a:t>
            </a:r>
            <a:r>
              <a:rPr lang="cs-CZ" sz="1800" dirty="0" smtClean="0"/>
              <a:t> </a:t>
            </a:r>
            <a:r>
              <a:rPr lang="cs-CZ" sz="1800" dirty="0" err="1" smtClean="0"/>
              <a:t>würdest</a:t>
            </a:r>
            <a:r>
              <a:rPr lang="cs-CZ" sz="1800" dirty="0" smtClean="0"/>
              <a:t> </a:t>
            </a:r>
            <a:r>
              <a:rPr lang="cs-CZ" sz="1800" dirty="0" err="1" smtClean="0"/>
              <a:t>ihm</a:t>
            </a:r>
            <a:r>
              <a:rPr lang="cs-CZ" sz="1800" dirty="0" smtClean="0"/>
              <a:t> </a:t>
            </a:r>
            <a:r>
              <a:rPr lang="cs-CZ" sz="1800" dirty="0" err="1" smtClean="0"/>
              <a:t>nicht</a:t>
            </a:r>
            <a:r>
              <a:rPr lang="cs-CZ" sz="1800" dirty="0" smtClean="0"/>
              <a:t> </a:t>
            </a:r>
            <a:r>
              <a:rPr lang="cs-CZ" sz="1800" dirty="0" err="1" smtClean="0"/>
              <a:t>einmal</a:t>
            </a:r>
            <a:r>
              <a:rPr lang="cs-CZ" sz="1800" dirty="0" smtClean="0"/>
              <a:t> </a:t>
            </a:r>
            <a:r>
              <a:rPr lang="cs-CZ" sz="1800" dirty="0" err="1" smtClean="0"/>
              <a:t>das</a:t>
            </a:r>
            <a:r>
              <a:rPr lang="cs-CZ" sz="1800" dirty="0" smtClean="0"/>
              <a:t> </a:t>
            </a:r>
            <a:r>
              <a:rPr lang="cs-CZ" sz="1800" dirty="0" err="1" smtClean="0"/>
              <a:t>Salz</a:t>
            </a:r>
            <a:r>
              <a:rPr lang="cs-CZ" sz="1800" dirty="0" smtClean="0"/>
              <a:t> in der </a:t>
            </a:r>
            <a:r>
              <a:rPr lang="cs-CZ" sz="1800" dirty="0" err="1" smtClean="0"/>
              <a:t>Suppe</a:t>
            </a:r>
            <a:r>
              <a:rPr lang="cs-CZ" sz="1800" dirty="0" smtClean="0"/>
              <a:t> </a:t>
            </a:r>
            <a:r>
              <a:rPr lang="cs-CZ" sz="1800" dirty="0" err="1" smtClean="0"/>
              <a:t>gönnen</a:t>
            </a:r>
            <a:r>
              <a:rPr lang="cs-CZ" sz="1800" dirty="0" smtClean="0"/>
              <a:t>.</a:t>
            </a:r>
          </a:p>
          <a:p>
            <a:pPr>
              <a:buFont typeface="+mj-lt"/>
              <a:buAutoNum type="alphaLcParenR"/>
            </a:pPr>
            <a:r>
              <a:rPr lang="cs-CZ" sz="1800" dirty="0" err="1" smtClean="0"/>
              <a:t>Ehrlich</a:t>
            </a:r>
            <a:r>
              <a:rPr lang="cs-CZ" sz="1800" dirty="0" smtClean="0"/>
              <a:t> </a:t>
            </a:r>
            <a:r>
              <a:rPr lang="cs-CZ" sz="1800" dirty="0" err="1" smtClean="0"/>
              <a:t>gesagt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das</a:t>
            </a:r>
            <a:r>
              <a:rPr lang="cs-CZ" sz="1800" dirty="0" smtClean="0"/>
              <a:t> </a:t>
            </a:r>
            <a:r>
              <a:rPr lang="cs-CZ" sz="1800" dirty="0" err="1" smtClean="0"/>
              <a:t>alles</a:t>
            </a:r>
            <a:r>
              <a:rPr lang="cs-CZ" sz="1800" dirty="0" smtClean="0"/>
              <a:t> </a:t>
            </a:r>
            <a:r>
              <a:rPr lang="cs-CZ" sz="1800" dirty="0" err="1" smtClean="0"/>
              <a:t>Käse</a:t>
            </a:r>
            <a:r>
              <a:rPr lang="cs-CZ" sz="1800" dirty="0" smtClean="0"/>
              <a:t>, </a:t>
            </a:r>
            <a:r>
              <a:rPr lang="cs-CZ" sz="1800" dirty="0" err="1" smtClean="0"/>
              <a:t>was</a:t>
            </a:r>
            <a:r>
              <a:rPr lang="cs-CZ" sz="1800" dirty="0" smtClean="0"/>
              <a:t> </a:t>
            </a:r>
            <a:r>
              <a:rPr lang="cs-CZ" sz="1800" dirty="0" err="1" smtClean="0"/>
              <a:t>du</a:t>
            </a:r>
            <a:r>
              <a:rPr lang="cs-CZ" sz="1800" dirty="0" smtClean="0"/>
              <a:t> </a:t>
            </a:r>
            <a:r>
              <a:rPr lang="cs-CZ" sz="1800" dirty="0" err="1" smtClean="0"/>
              <a:t>da</a:t>
            </a:r>
            <a:r>
              <a:rPr lang="cs-CZ" sz="1800" dirty="0" smtClean="0"/>
              <a:t> </a:t>
            </a:r>
            <a:r>
              <a:rPr lang="cs-CZ" sz="1800" dirty="0" err="1" smtClean="0"/>
              <a:t>schreibst</a:t>
            </a:r>
            <a:r>
              <a:rPr lang="cs-CZ" sz="1800" dirty="0" smtClean="0"/>
              <a:t>.</a:t>
            </a:r>
          </a:p>
          <a:p>
            <a:pPr>
              <a:buFont typeface="+mj-lt"/>
              <a:buAutoNum type="alphaLcParenR"/>
            </a:pPr>
            <a:r>
              <a:rPr lang="cs-CZ" sz="1800" dirty="0" smtClean="0"/>
              <a:t>Ran </a:t>
            </a:r>
            <a:r>
              <a:rPr lang="cs-CZ" sz="1800" dirty="0" err="1" smtClean="0"/>
              <a:t>an</a:t>
            </a:r>
            <a:r>
              <a:rPr lang="cs-CZ" sz="1800" dirty="0" smtClean="0"/>
              <a:t> den </a:t>
            </a:r>
            <a:r>
              <a:rPr lang="cs-CZ" sz="1800" dirty="0" err="1" smtClean="0"/>
              <a:t>Speck</a:t>
            </a:r>
            <a:r>
              <a:rPr lang="cs-CZ" sz="1800" dirty="0" smtClean="0"/>
              <a:t>!</a:t>
            </a:r>
          </a:p>
          <a:p>
            <a:pPr>
              <a:buFont typeface="+mj-lt"/>
              <a:buAutoNum type="alphaLcParenR"/>
            </a:pPr>
            <a:r>
              <a:rPr lang="cs-CZ" sz="1800" dirty="0" smtClean="0"/>
              <a:t>Na </a:t>
            </a:r>
            <a:r>
              <a:rPr lang="cs-CZ" sz="1800" dirty="0" err="1" smtClean="0"/>
              <a:t>ja</a:t>
            </a:r>
            <a:r>
              <a:rPr lang="cs-CZ" sz="1800" dirty="0" smtClean="0"/>
              <a:t>, der </a:t>
            </a:r>
            <a:r>
              <a:rPr lang="cs-CZ" sz="1800" dirty="0" err="1" smtClean="0"/>
              <a:t>hat</a:t>
            </a:r>
            <a:r>
              <a:rPr lang="cs-CZ" sz="1800" dirty="0" smtClean="0"/>
              <a:t> </a:t>
            </a:r>
            <a:r>
              <a:rPr lang="cs-CZ" sz="1800" dirty="0" err="1" smtClean="0"/>
              <a:t>nur</a:t>
            </a:r>
            <a:r>
              <a:rPr lang="cs-CZ" sz="1800" dirty="0" smtClean="0"/>
              <a:t> </a:t>
            </a:r>
            <a:r>
              <a:rPr lang="cs-CZ" sz="1800" dirty="0" err="1" smtClean="0"/>
              <a:t>Rosinen</a:t>
            </a:r>
            <a:r>
              <a:rPr lang="cs-CZ" sz="1800" dirty="0" smtClean="0"/>
              <a:t> </a:t>
            </a:r>
            <a:r>
              <a:rPr lang="cs-CZ" sz="1800" dirty="0" err="1" smtClean="0"/>
              <a:t>im</a:t>
            </a:r>
            <a:r>
              <a:rPr lang="cs-CZ" sz="1800" dirty="0" smtClean="0"/>
              <a:t> </a:t>
            </a:r>
            <a:r>
              <a:rPr lang="cs-CZ" sz="1800" dirty="0" err="1" smtClean="0"/>
              <a:t>Kopf</a:t>
            </a:r>
            <a:r>
              <a:rPr lang="cs-CZ" sz="1800" dirty="0" smtClean="0"/>
              <a:t>.</a:t>
            </a:r>
          </a:p>
          <a:p>
            <a:pPr>
              <a:buFont typeface="+mj-lt"/>
              <a:buAutoNum type="alphaLcParenR"/>
            </a:pPr>
            <a:r>
              <a:rPr lang="cs-CZ" sz="1800" dirty="0" err="1" smtClean="0"/>
              <a:t>Ja</a:t>
            </a:r>
            <a:r>
              <a:rPr lang="cs-CZ" sz="1800" dirty="0" smtClean="0"/>
              <a:t>, </a:t>
            </a:r>
            <a:r>
              <a:rPr lang="cs-CZ" sz="1800" dirty="0" err="1" smtClean="0"/>
              <a:t>dein</a:t>
            </a:r>
            <a:r>
              <a:rPr lang="cs-CZ" sz="1800" dirty="0" smtClean="0"/>
              <a:t> </a:t>
            </a:r>
            <a:r>
              <a:rPr lang="cs-CZ" sz="1800" dirty="0" err="1" smtClean="0"/>
              <a:t>Wagen</a:t>
            </a:r>
            <a:r>
              <a:rPr lang="cs-CZ" sz="1800" dirty="0" smtClean="0"/>
              <a:t>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ein</a:t>
            </a:r>
            <a:r>
              <a:rPr lang="cs-CZ" sz="1800" dirty="0" smtClean="0"/>
              <a:t> </a:t>
            </a:r>
            <a:r>
              <a:rPr lang="cs-CZ" sz="1800" dirty="0" err="1" smtClean="0"/>
              <a:t>Sahnestückchen</a:t>
            </a:r>
            <a:r>
              <a:rPr lang="cs-CZ" sz="1800" dirty="0" smtClean="0"/>
              <a:t>.</a:t>
            </a:r>
            <a:endParaRPr lang="cs-CZ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1b, 2h, 3c, 4a, 5e, 6g, 7f, 8d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err="1" smtClean="0"/>
              <a:t>Übersetzen</a:t>
            </a:r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r>
              <a:rPr lang="cs-CZ" sz="3600" dirty="0" smtClean="0"/>
              <a:t> </a:t>
            </a:r>
            <a:r>
              <a:rPr lang="cs-CZ" sz="3600" dirty="0" err="1" smtClean="0"/>
              <a:t>folgende</a:t>
            </a:r>
            <a:r>
              <a:rPr lang="cs-CZ" sz="3600" dirty="0" smtClean="0"/>
              <a:t> </a:t>
            </a:r>
            <a:r>
              <a:rPr lang="cs-CZ" sz="3600" dirty="0" err="1" smtClean="0"/>
              <a:t>Redewendungen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Mir</a:t>
            </a:r>
            <a:r>
              <a:rPr lang="cs-CZ" sz="2400" dirty="0" smtClean="0"/>
              <a:t> </a:t>
            </a:r>
            <a:r>
              <a:rPr lang="cs-CZ" sz="2400" dirty="0" err="1" smtClean="0"/>
              <a:t>läuft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Wasser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Mund</a:t>
            </a:r>
            <a:r>
              <a:rPr lang="cs-CZ" sz="2400" dirty="0" smtClean="0"/>
              <a:t> </a:t>
            </a:r>
            <a:r>
              <a:rPr lang="cs-CZ" sz="2400" dirty="0" err="1" smtClean="0"/>
              <a:t>zusammen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Mir</a:t>
            </a:r>
            <a:r>
              <a:rPr lang="cs-CZ" sz="2400" dirty="0" smtClean="0"/>
              <a:t> </a:t>
            </a:r>
            <a:r>
              <a:rPr lang="cs-CZ" sz="2400" dirty="0" err="1" smtClean="0"/>
              <a:t>knurrt</a:t>
            </a:r>
            <a:r>
              <a:rPr lang="cs-CZ" sz="2400" dirty="0" smtClean="0"/>
              <a:t> der </a:t>
            </a:r>
            <a:r>
              <a:rPr lang="cs-CZ" sz="2400" dirty="0" err="1" smtClean="0"/>
              <a:t>Magen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Liebe</a:t>
            </a:r>
            <a:r>
              <a:rPr lang="cs-CZ" sz="2400" dirty="0" smtClean="0"/>
              <a:t> </a:t>
            </a:r>
            <a:r>
              <a:rPr lang="cs-CZ" sz="2400" dirty="0" err="1" smtClean="0"/>
              <a:t>geht</a:t>
            </a:r>
            <a:r>
              <a:rPr lang="cs-CZ" sz="2400" dirty="0" smtClean="0"/>
              <a:t> durch den </a:t>
            </a:r>
            <a:r>
              <a:rPr lang="cs-CZ" sz="2400" dirty="0" err="1" smtClean="0"/>
              <a:t>Magen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Der </a:t>
            </a:r>
            <a:r>
              <a:rPr lang="cs-CZ" sz="2400" dirty="0" err="1" smtClean="0"/>
              <a:t>Bissen</a:t>
            </a:r>
            <a:r>
              <a:rPr lang="cs-CZ" sz="2400" dirty="0" smtClean="0"/>
              <a:t> </a:t>
            </a:r>
            <a:r>
              <a:rPr lang="cs-CZ" sz="2400" dirty="0" err="1" smtClean="0"/>
              <a:t>zergeht</a:t>
            </a:r>
            <a:r>
              <a:rPr lang="cs-CZ" sz="2400" dirty="0" smtClean="0"/>
              <a:t> </a:t>
            </a:r>
            <a:r>
              <a:rPr lang="cs-CZ" sz="2400" dirty="0" err="1" smtClean="0"/>
              <a:t>einem</a:t>
            </a:r>
            <a:r>
              <a:rPr lang="cs-CZ" sz="2400" dirty="0" smtClean="0"/>
              <a:t> </a:t>
            </a:r>
            <a:r>
              <a:rPr lang="cs-CZ" sz="2400" dirty="0" err="1" smtClean="0"/>
              <a:t>förmlich</a:t>
            </a:r>
            <a:r>
              <a:rPr lang="cs-CZ" sz="2400" dirty="0" smtClean="0"/>
              <a:t> </a:t>
            </a:r>
            <a:r>
              <a:rPr lang="cs-CZ" sz="2400" dirty="0" err="1" smtClean="0"/>
              <a:t>auf</a:t>
            </a:r>
            <a:r>
              <a:rPr lang="cs-CZ" sz="2400" dirty="0" smtClean="0"/>
              <a:t> der </a:t>
            </a:r>
            <a:r>
              <a:rPr lang="cs-CZ" sz="2400" dirty="0" err="1" smtClean="0"/>
              <a:t>Zunge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hat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feine</a:t>
            </a:r>
            <a:r>
              <a:rPr lang="cs-CZ" sz="2400" dirty="0" smtClean="0"/>
              <a:t> </a:t>
            </a:r>
            <a:r>
              <a:rPr lang="cs-CZ" sz="2400" dirty="0" err="1" smtClean="0"/>
              <a:t>Zunge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Naschen</a:t>
            </a:r>
            <a:r>
              <a:rPr lang="cs-CZ" sz="2400" dirty="0" smtClean="0"/>
              <a:t> </a:t>
            </a:r>
            <a:r>
              <a:rPr lang="cs-CZ" sz="2400" dirty="0" err="1" smtClean="0"/>
              <a:t>macht</a:t>
            </a:r>
            <a:r>
              <a:rPr lang="cs-CZ" sz="2400" dirty="0" smtClean="0"/>
              <a:t> </a:t>
            </a:r>
            <a:r>
              <a:rPr lang="cs-CZ" sz="2400" dirty="0" err="1" smtClean="0"/>
              <a:t>leere</a:t>
            </a:r>
            <a:r>
              <a:rPr lang="cs-CZ" sz="2400" dirty="0" smtClean="0"/>
              <a:t> </a:t>
            </a:r>
            <a:r>
              <a:rPr lang="cs-CZ" sz="2400" dirty="0" err="1" smtClean="0"/>
              <a:t>Taschen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aß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vollen</a:t>
            </a:r>
            <a:r>
              <a:rPr lang="cs-CZ" sz="2400" dirty="0" smtClean="0"/>
              <a:t> </a:t>
            </a:r>
            <a:r>
              <a:rPr lang="cs-CZ" sz="2400" dirty="0" err="1" smtClean="0"/>
              <a:t>Backen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dieser</a:t>
            </a:r>
            <a:r>
              <a:rPr lang="cs-CZ" sz="2400" dirty="0" smtClean="0"/>
              <a:t> </a:t>
            </a:r>
            <a:r>
              <a:rPr lang="cs-CZ" sz="2400" dirty="0" err="1" smtClean="0"/>
              <a:t>Speise</a:t>
            </a:r>
            <a:r>
              <a:rPr lang="cs-CZ" sz="2400" dirty="0" smtClean="0"/>
              <a:t> </a:t>
            </a:r>
            <a:r>
              <a:rPr lang="cs-CZ" sz="2400" dirty="0" err="1" smtClean="0"/>
              <a:t>könnte</a:t>
            </a:r>
            <a:r>
              <a:rPr lang="cs-CZ" sz="2400" dirty="0" smtClean="0"/>
              <a:t>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mich</a:t>
            </a:r>
            <a:r>
              <a:rPr lang="cs-CZ" sz="2400" dirty="0" smtClean="0"/>
              <a:t> </a:t>
            </a:r>
            <a:r>
              <a:rPr lang="cs-CZ" sz="2400" dirty="0" err="1" smtClean="0"/>
              <a:t>krank</a:t>
            </a:r>
            <a:r>
              <a:rPr lang="cs-CZ" sz="2400" dirty="0" smtClean="0"/>
              <a:t> </a:t>
            </a:r>
            <a:r>
              <a:rPr lang="cs-CZ" sz="2400" dirty="0" err="1" smtClean="0"/>
              <a:t>essen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Sbíhají se mi sliny.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Kručí mi v žaludku.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Láska prochází žaludkem.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Sousto se na jazyku přímo rozplývá.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Je mlsný.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Mlsání z kapsy vyhání.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Jedl plnými ústy.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 tomto jídle bych se utloukl.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i="1" dirty="0" err="1" smtClean="0"/>
              <a:t>Gesund</a:t>
            </a:r>
            <a:r>
              <a:rPr lang="cs-CZ" sz="1800" i="1" dirty="0" smtClean="0"/>
              <a:t> Essen: </a:t>
            </a:r>
            <a:r>
              <a:rPr lang="cs-CZ" sz="1800" i="1" dirty="0" err="1" smtClean="0"/>
              <a:t>Pationten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Tipp</a:t>
            </a:r>
            <a:r>
              <a:rPr lang="cs-CZ" sz="1800" dirty="0" smtClean="0"/>
              <a:t> [online]. 2009 [cit. 2013-10-17]. Dostupné z: http://www.</a:t>
            </a:r>
            <a:r>
              <a:rPr lang="cs-CZ" sz="1800" dirty="0" err="1" smtClean="0"/>
              <a:t>uniklinik</a:t>
            </a:r>
            <a:r>
              <a:rPr lang="cs-CZ" sz="1800" dirty="0" smtClean="0"/>
              <a:t>-</a:t>
            </a:r>
            <a:r>
              <a:rPr lang="cs-CZ" sz="1800" dirty="0" err="1" smtClean="0"/>
              <a:t>freiburg.de</a:t>
            </a:r>
            <a:r>
              <a:rPr lang="cs-CZ" sz="1800" dirty="0" smtClean="0"/>
              <a:t>/</a:t>
            </a:r>
            <a:r>
              <a:rPr lang="cs-CZ" sz="1800" dirty="0" err="1" smtClean="0"/>
              <a:t>onlinemagazin</a:t>
            </a:r>
            <a:r>
              <a:rPr lang="cs-CZ" sz="1800" dirty="0" smtClean="0"/>
              <a:t>/live/</a:t>
            </a:r>
            <a:r>
              <a:rPr lang="cs-CZ" sz="1800" dirty="0" err="1" smtClean="0"/>
              <a:t>Patiententipp</a:t>
            </a:r>
            <a:r>
              <a:rPr lang="cs-CZ" sz="1800" dirty="0" smtClean="0"/>
              <a:t>/</a:t>
            </a:r>
            <a:r>
              <a:rPr lang="cs-CZ" sz="1800" dirty="0" err="1" smtClean="0"/>
              <a:t>gesund.html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AUFDERSTRASSE, </a:t>
            </a:r>
            <a:r>
              <a:rPr lang="cs-CZ" sz="1800" dirty="0" err="1" smtClean="0"/>
              <a:t>Hartmut</a:t>
            </a:r>
            <a:r>
              <a:rPr lang="cs-CZ" sz="1800" dirty="0" smtClean="0"/>
              <a:t> a </a:t>
            </a:r>
            <a:r>
              <a:rPr lang="cs-CZ" sz="1800" dirty="0" err="1" smtClean="0"/>
              <a:t>Heiko</a:t>
            </a:r>
            <a:r>
              <a:rPr lang="cs-CZ" sz="1800" dirty="0" smtClean="0"/>
              <a:t> BOCK. </a:t>
            </a:r>
            <a:r>
              <a:rPr lang="cs-CZ" sz="1800" i="1" dirty="0" err="1" smtClean="0"/>
              <a:t>Themen</a:t>
            </a:r>
            <a:r>
              <a:rPr lang="cs-CZ" sz="1800" i="1" dirty="0" smtClean="0"/>
              <a:t> - </a:t>
            </a:r>
            <a:r>
              <a:rPr lang="cs-CZ" sz="1800" i="1" dirty="0" err="1" smtClean="0"/>
              <a:t>Kursbuch</a:t>
            </a:r>
            <a:r>
              <a:rPr lang="cs-CZ" sz="1800" i="1" dirty="0" smtClean="0"/>
              <a:t> 1: </a:t>
            </a:r>
            <a:r>
              <a:rPr lang="cs-CZ" sz="1800" i="1" dirty="0" err="1" smtClean="0"/>
              <a:t>Lehrwerk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für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Deutsch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als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Fremdsprache</a:t>
            </a:r>
            <a:r>
              <a:rPr lang="cs-CZ" sz="1800" dirty="0" smtClean="0"/>
              <a:t>. Praha: SPN, 1991. ISBN 80-04-26080-2. http://www.</a:t>
            </a:r>
            <a:r>
              <a:rPr lang="cs-CZ" sz="1800" dirty="0" err="1" smtClean="0"/>
              <a:t>uniklinik</a:t>
            </a:r>
            <a:r>
              <a:rPr lang="cs-CZ" sz="1800" dirty="0" smtClean="0"/>
              <a:t>-</a:t>
            </a:r>
            <a:r>
              <a:rPr lang="cs-CZ" sz="1800" dirty="0" err="1" smtClean="0"/>
              <a:t>freiburg.de</a:t>
            </a:r>
            <a:r>
              <a:rPr lang="cs-CZ" sz="1800" dirty="0" smtClean="0"/>
              <a:t>/</a:t>
            </a:r>
            <a:r>
              <a:rPr lang="cs-CZ" sz="1800" dirty="0" err="1" smtClean="0"/>
              <a:t>onlinemagazin</a:t>
            </a:r>
            <a:r>
              <a:rPr lang="cs-CZ" sz="1800" dirty="0" smtClean="0"/>
              <a:t>/live/</a:t>
            </a:r>
            <a:r>
              <a:rPr lang="cs-CZ" sz="1800" dirty="0" err="1" smtClean="0"/>
              <a:t>Patiententipp</a:t>
            </a:r>
            <a:r>
              <a:rPr lang="cs-CZ" sz="1800" dirty="0" smtClean="0"/>
              <a:t>/</a:t>
            </a:r>
            <a:r>
              <a:rPr lang="cs-CZ" sz="1800" dirty="0" err="1" smtClean="0"/>
              <a:t>gesund.html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NEKOVÁŘOVÁ, Alena a </a:t>
            </a:r>
            <a:r>
              <a:rPr lang="cs-CZ" sz="1800" dirty="0" err="1" smtClean="0"/>
              <a:t>Dominique</a:t>
            </a:r>
            <a:r>
              <a:rPr lang="cs-CZ" sz="1800" dirty="0" smtClean="0"/>
              <a:t> FLIEGLER. </a:t>
            </a:r>
            <a:r>
              <a:rPr lang="cs-CZ" sz="1800" i="1" dirty="0" err="1" smtClean="0"/>
              <a:t>Alltagssprache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Deutsch</a:t>
            </a:r>
            <a:r>
              <a:rPr lang="cs-CZ" sz="1800" dirty="0" smtClean="0"/>
              <a:t>. Plzeň: Nakladatelství </a:t>
            </a:r>
            <a:r>
              <a:rPr lang="cs-CZ" sz="1800" dirty="0" err="1" smtClean="0"/>
              <a:t>Fraus</a:t>
            </a:r>
            <a:r>
              <a:rPr lang="cs-CZ" sz="1800" dirty="0" smtClean="0"/>
              <a:t>, 2003. ISBN 807238-143-1. </a:t>
            </a:r>
          </a:p>
          <a:p>
            <a:r>
              <a:rPr lang="de-DE" sz="1800" i="1" dirty="0" smtClean="0"/>
              <a:t>Illustration - Essen und Trinken Symbole gesetzt: č. </a:t>
            </a:r>
            <a:r>
              <a:rPr lang="de-DE" sz="1800" i="1" dirty="0" err="1" smtClean="0"/>
              <a:t>obrázku</a:t>
            </a:r>
            <a:r>
              <a:rPr lang="de-DE" sz="1800" i="1" dirty="0" smtClean="0"/>
              <a:t> 14697475</a:t>
            </a:r>
            <a:r>
              <a:rPr lang="de-DE" sz="1800" dirty="0" smtClean="0"/>
              <a:t> [online]. 2006 - 20013. 2006 [</a:t>
            </a:r>
            <a:r>
              <a:rPr lang="de-DE" sz="1800" dirty="0" err="1" smtClean="0"/>
              <a:t>cit</a:t>
            </a:r>
            <a:r>
              <a:rPr lang="de-DE" sz="1800" dirty="0" smtClean="0"/>
              <a:t>. 2013-10-22]. </a:t>
            </a:r>
            <a:r>
              <a:rPr lang="de-DE" sz="1800" dirty="0" err="1" smtClean="0"/>
              <a:t>Dostupné</a:t>
            </a:r>
            <a:r>
              <a:rPr lang="de-DE" sz="1800" dirty="0" smtClean="0"/>
              <a:t> z: http://de.123rf.com/photo_14697475_essen-und-trinken-symbole-gesetzt.html </a:t>
            </a:r>
            <a:endParaRPr lang="cs-CZ" sz="1800" dirty="0" smtClean="0"/>
          </a:p>
          <a:p>
            <a:r>
              <a:rPr lang="cs-CZ" sz="1800" i="1" dirty="0" err="1" smtClean="0"/>
              <a:t>Ungeschnittene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Currywurst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mit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Pommes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frites</a:t>
            </a:r>
            <a:r>
              <a:rPr lang="cs-CZ" sz="1800" dirty="0" smtClean="0"/>
              <a:t> [online]. 2009. </a:t>
            </a:r>
            <a:r>
              <a:rPr lang="cs-CZ" sz="1800" dirty="0" err="1" smtClean="0"/>
              <a:t>vyd</a:t>
            </a:r>
            <a:r>
              <a:rPr lang="cs-CZ" sz="1800" dirty="0" smtClean="0"/>
              <a:t>. 2009 [cit. 2013-10-22]. Dostupné z: http://cs.m.wikipedia.org/wiki/Soubor:Currywurst_%26_Pommes_frites.jpg</a:t>
            </a: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1062</TotalTime>
  <Words>858</Words>
  <Application>Microsoft Office PowerPoint</Application>
  <PresentationFormat>Předvádění na obrazovce (4:3)</PresentationFormat>
  <Paragraphs>119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1_Motiv sady Office</vt:lpstr>
      <vt:lpstr>Digitální učební materiál</vt:lpstr>
      <vt:lpstr>Essen und Getränke</vt:lpstr>
      <vt:lpstr> Welche von diesen Lebensmitteln gehören auf Ihren Teller? Was essen Sie und trinken Sie gern? </vt:lpstr>
      <vt:lpstr>Was passt zusammen?</vt:lpstr>
      <vt:lpstr>Lösung</vt:lpstr>
      <vt:lpstr>Was passt nicht?</vt:lpstr>
      <vt:lpstr>Beantworten Sie die Fragen.</vt:lpstr>
      <vt:lpstr>Reagieren Sie mit der entsprechenden Redensart.</vt:lpstr>
      <vt:lpstr>Lösung</vt:lpstr>
      <vt:lpstr>Übersetzen Sie folgende Redewendungen.</vt:lpstr>
      <vt:lpstr>Lösung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 Chudáčková</dc:creator>
  <cp:lastModifiedBy>siroky</cp:lastModifiedBy>
  <cp:revision>16</cp:revision>
  <dcterms:created xsi:type="dcterms:W3CDTF">2013-10-15T07:44:27Z</dcterms:created>
  <dcterms:modified xsi:type="dcterms:W3CDTF">2013-10-24T21:09:38Z</dcterms:modified>
</cp:coreProperties>
</file>