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8" r:id="rId2"/>
    <p:sldId id="259" r:id="rId3"/>
    <p:sldId id="260" r:id="rId4"/>
    <p:sldId id="257" r:id="rId5"/>
    <p:sldId id="268" r:id="rId6"/>
    <p:sldId id="262" r:id="rId7"/>
    <p:sldId id="263" r:id="rId8"/>
    <p:sldId id="264" r:id="rId9"/>
    <p:sldId id="265" r:id="rId10"/>
    <p:sldId id="266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766666-3C8C-4F77-ADCC-7316F83AC30E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B0491-6000-4902-B54C-496244E030C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700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0C12D1B-65F8-4715-BC35-6F5DB3CE279C}" type="datetimeFigureOut">
              <a:rPr lang="cs-CZ" smtClean="0"/>
              <a:t>29.8.2013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DEB8390-B199-4EA5-B8FF-0D385AC80D3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" TargetMode="External"/><Relationship Id="rId2" Type="http://schemas.openxmlformats.org/officeDocument/2006/relationships/hyperlink" Target="http://www.helpforenglish.cz/article/2009030702-crime-and-punishme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thesaurus.com/" TargetMode="External"/><Relationship Id="rId4" Type="http://schemas.openxmlformats.org/officeDocument/2006/relationships/hyperlink" Target="http://www.thefreedictionary.com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article/2006072319-crime-and-punishment-1" TargetMode="External"/><Relationship Id="rId2" Type="http://schemas.openxmlformats.org/officeDocument/2006/relationships/hyperlink" Target="http://www.helpforenglish.cz/article/2006072320-crime-and-punishment-2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lpforenglish.cz/article/2009030702-crime-and-punishment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helpforenglish.cz/article/2006072320-crime-and-punishment-1" TargetMode="External"/><Relationship Id="rId4" Type="http://schemas.openxmlformats.org/officeDocument/2006/relationships/hyperlink" Target="http://www.helpforenglish.cz/article/2006072320-crime-and-punishment-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4994876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VY_32_INOVACE_04A_20_CRIME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Situace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28.8. 2013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endParaRPr lang="cs-CZ" sz="1400" dirty="0" smtClean="0"/>
          </a:p>
          <a:p>
            <a:pPr lvl="0"/>
            <a:r>
              <a:rPr lang="cs-CZ" sz="1400" dirty="0" smtClean="0">
                <a:latin typeface="Calibri" pitchFamily="34" charset="0"/>
              </a:rPr>
              <a:t>Cílem této prezentace je  zopakovat  již známou slovní zásobu a fráze a dále seznámit žáky s novou slovní zásobou potřebnou pro téma „</a:t>
            </a:r>
            <a:r>
              <a:rPr lang="cs-CZ" sz="1400" dirty="0" err="1" smtClean="0">
                <a:latin typeface="Calibri" pitchFamily="34" charset="0"/>
              </a:rPr>
              <a:t>Crime</a:t>
            </a:r>
            <a:r>
              <a:rPr lang="cs-CZ" sz="1400" dirty="0" smtClean="0">
                <a:latin typeface="Calibri" pitchFamily="34" charset="0"/>
              </a:rPr>
              <a:t>“. </a:t>
            </a:r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3-7: Jsou určeny k obohacení slovní zásoby a získání potřebných informací k tématu. Žáci pracují v online prostředí. Procvičují slovní zásobu a vyhledávají informace potřebné k plnění úkolů. Svá řešení zapisují na interaktivní tabuli digitálním perem nebo konzultují ústně se spolužáky a vyučujícím.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8: Je zaměřen nejen na procvičení slovní zásoby ale i gramatiky.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Slide 9: Je zaměřen na ústní procvičení slovní zásoby, je vhodné zadat přípravu na panelovou diskuzi za domácí úkol. 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Součástí materiálu jsou  správná řešení, která se objeví po kliknutí.</a:t>
            </a:r>
          </a:p>
          <a:p>
            <a:pPr lvl="0"/>
            <a:r>
              <a:rPr lang="cs-CZ" sz="1400" dirty="0" smtClean="0">
                <a:solidFill>
                  <a:prstClr val="black"/>
                </a:solidFill>
                <a:latin typeface="Calibri" pitchFamily="34" charset="0"/>
              </a:rPr>
              <a:t>Materiál je určen k interaktivní výuce.</a:t>
            </a: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endParaRPr lang="cs-CZ" sz="1400" dirty="0" smtClean="0"/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endParaRPr lang="cs-CZ" sz="1400" dirty="0" smtClean="0">
              <a:solidFill>
                <a:prstClr val="black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WARM-UP TASK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LOOK AT QUESTIONS FOR</a:t>
            </a:r>
            <a:r>
              <a:rPr lang="en-US" i="1" dirty="0" smtClean="0"/>
              <a:t> </a:t>
            </a:r>
            <a:r>
              <a:rPr lang="en-US" b="1" i="1" dirty="0" smtClean="0">
                <a:hlinkClick r:id="rId2"/>
              </a:rPr>
              <a:t>Crime &amp; punishment</a:t>
            </a:r>
            <a:r>
              <a:rPr lang="en-US" i="1" dirty="0" smtClean="0">
                <a:hlinkClick r:id="rId2"/>
              </a:rPr>
              <a:t> </a:t>
            </a:r>
            <a:r>
              <a:rPr lang="cs-CZ" dirty="0" smtClean="0"/>
              <a:t>WITH SAMPLE ANSWERS (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helpforenglish.cz</a:t>
            </a:r>
            <a:r>
              <a:rPr lang="cs-CZ" dirty="0" smtClean="0"/>
              <a:t>)</a:t>
            </a:r>
          </a:p>
          <a:p>
            <a:r>
              <a:rPr lang="cs-CZ" dirty="0" smtClean="0"/>
              <a:t>DISCUSS THE QUESTIONS WITH A PARTNER</a:t>
            </a:r>
          </a:p>
          <a:p>
            <a:r>
              <a:rPr lang="cs-CZ" dirty="0" smtClean="0"/>
              <a:t>LOOK UP THE UNKNOWN VOCABULARY ON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thefreedictionary.com</a:t>
            </a:r>
            <a:r>
              <a:rPr lang="cs-CZ" dirty="0" smtClean="0"/>
              <a:t> OR</a:t>
            </a:r>
          </a:p>
          <a:p>
            <a:pPr>
              <a:buNone/>
            </a:pPr>
            <a:r>
              <a:rPr lang="cs-CZ" dirty="0" smtClean="0">
                <a:hlinkClick r:id="rId5"/>
              </a:rPr>
              <a:t>http://thesaurus.</a:t>
            </a:r>
            <a:r>
              <a:rPr lang="cs-CZ" dirty="0" err="1" smtClean="0">
                <a:hlinkClick r:id="rId5"/>
              </a:rPr>
              <a:t>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964488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FEEDBACK – MATCH THE WORDS AND THEIR DEFINITIONS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10000"/>
              </a:lnSpc>
            </a:pPr>
            <a:r>
              <a:rPr lang="cs-CZ" dirty="0" smtClean="0"/>
              <a:t>VICTIM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BURGLARY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TO </a:t>
            </a:r>
            <a:r>
              <a:rPr lang="cs-CZ" dirty="0" smtClean="0"/>
              <a:t>MUG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TO SHOPLIFT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CRIMINAL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SENTENCE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DEATH PENALTY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COMMUNITY SERVICE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83968" y="1196752"/>
            <a:ext cx="4402832" cy="5256584"/>
          </a:xfrm>
        </p:spPr>
        <p:txBody>
          <a:bodyPr>
            <a:no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punishment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being</a:t>
            </a:r>
            <a:r>
              <a:rPr lang="cs-CZ" sz="2000" dirty="0" smtClean="0"/>
              <a:t> </a:t>
            </a:r>
            <a:r>
              <a:rPr lang="cs-CZ" sz="2000" dirty="0" err="1" smtClean="0"/>
              <a:t>killed</a:t>
            </a:r>
            <a:endParaRPr lang="cs-CZ" sz="2000" dirty="0" smtClean="0"/>
          </a:p>
          <a:p>
            <a:r>
              <a:rPr lang="cs-CZ" sz="2000" dirty="0" smtClean="0"/>
              <a:t>to </a:t>
            </a:r>
            <a:r>
              <a:rPr lang="cs-CZ" sz="2000" dirty="0" err="1" smtClean="0"/>
              <a:t>steal</a:t>
            </a:r>
            <a:r>
              <a:rPr lang="cs-CZ" sz="2000" dirty="0" smtClean="0"/>
              <a:t> </a:t>
            </a:r>
            <a:r>
              <a:rPr lang="cs-CZ" sz="2000" dirty="0" err="1" smtClean="0"/>
              <a:t>goods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a </a:t>
            </a:r>
            <a:r>
              <a:rPr lang="cs-CZ" sz="2000" dirty="0" err="1" smtClean="0"/>
              <a:t>shop</a:t>
            </a:r>
            <a:endParaRPr lang="cs-CZ" sz="2000" dirty="0" smtClean="0"/>
          </a:p>
          <a:p>
            <a:r>
              <a:rPr lang="cs-CZ" sz="2000" dirty="0" smtClean="0"/>
              <a:t>person </a:t>
            </a:r>
            <a:r>
              <a:rPr lang="cs-CZ" sz="2000" dirty="0" err="1" smtClean="0"/>
              <a:t>who</a:t>
            </a:r>
            <a:r>
              <a:rPr lang="cs-CZ" sz="2000" dirty="0" smtClean="0"/>
              <a:t> has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dirty="0" err="1" smtClean="0"/>
              <a:t>attacked</a:t>
            </a:r>
            <a:r>
              <a:rPr lang="cs-CZ" sz="2000" dirty="0" smtClean="0"/>
              <a:t>, </a:t>
            </a:r>
            <a:r>
              <a:rPr lang="cs-CZ" sz="2000" dirty="0" err="1" smtClean="0"/>
              <a:t>injured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killed</a:t>
            </a:r>
            <a:r>
              <a:rPr lang="cs-CZ" sz="2000" dirty="0" smtClean="0"/>
              <a:t> as a </a:t>
            </a:r>
            <a:r>
              <a:rPr lang="cs-CZ" sz="2000" dirty="0" err="1" smtClean="0"/>
              <a:t>result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a </a:t>
            </a:r>
            <a:r>
              <a:rPr lang="cs-CZ" sz="2000" dirty="0" err="1" smtClean="0"/>
              <a:t>crime</a:t>
            </a:r>
            <a:endParaRPr lang="cs-CZ" sz="2000" dirty="0" smtClean="0"/>
          </a:p>
          <a:p>
            <a:r>
              <a:rPr lang="cs-CZ" sz="2000" dirty="0" err="1" smtClean="0"/>
              <a:t>housebreaking</a:t>
            </a:r>
            <a:endParaRPr lang="cs-CZ" sz="2000" dirty="0" smtClean="0"/>
          </a:p>
          <a:p>
            <a:r>
              <a:rPr lang="cs-CZ" sz="2000" dirty="0" smtClean="0"/>
              <a:t>to </a:t>
            </a:r>
            <a:r>
              <a:rPr lang="cs-CZ" sz="2000" dirty="0" err="1" smtClean="0"/>
              <a:t>attack</a:t>
            </a:r>
            <a:r>
              <a:rPr lang="cs-CZ" sz="2000" dirty="0" smtClean="0"/>
              <a:t> </a:t>
            </a:r>
            <a:r>
              <a:rPr lang="cs-CZ" sz="2000" dirty="0" err="1" smtClean="0"/>
              <a:t>sb</a:t>
            </a:r>
            <a:r>
              <a:rPr lang="cs-CZ" sz="2000" dirty="0" smtClean="0"/>
              <a:t> </a:t>
            </a:r>
            <a:r>
              <a:rPr lang="cs-CZ" sz="2000" dirty="0" err="1" smtClean="0"/>
              <a:t>violently</a:t>
            </a:r>
            <a:r>
              <a:rPr lang="cs-CZ" sz="2000" dirty="0" smtClean="0"/>
              <a:t> in </a:t>
            </a:r>
            <a:r>
              <a:rPr lang="cs-CZ" sz="2000" dirty="0" err="1" smtClean="0"/>
              <a:t>order</a:t>
            </a:r>
            <a:r>
              <a:rPr lang="cs-CZ" sz="2000" dirty="0" smtClean="0"/>
              <a:t> to </a:t>
            </a:r>
            <a:r>
              <a:rPr lang="cs-CZ" sz="2000" dirty="0" err="1" smtClean="0"/>
              <a:t>steal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money</a:t>
            </a:r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punishment</a:t>
            </a:r>
            <a:r>
              <a:rPr lang="cs-CZ" sz="2000" dirty="0" smtClean="0"/>
              <a:t> </a:t>
            </a:r>
            <a:r>
              <a:rPr lang="cs-CZ" sz="2000" dirty="0" err="1" smtClean="0"/>
              <a:t>given</a:t>
            </a:r>
            <a:r>
              <a:rPr lang="cs-CZ" sz="2000" dirty="0" smtClean="0"/>
              <a:t> by a </a:t>
            </a:r>
            <a:r>
              <a:rPr lang="cs-CZ" sz="2000" dirty="0" err="1" smtClean="0"/>
              <a:t>court</a:t>
            </a:r>
            <a:endParaRPr lang="cs-CZ" sz="2000" dirty="0" smtClean="0"/>
          </a:p>
          <a:p>
            <a:r>
              <a:rPr lang="cs-CZ" sz="2000" dirty="0" err="1" smtClean="0"/>
              <a:t>work</a:t>
            </a:r>
            <a:r>
              <a:rPr lang="cs-CZ" sz="2000" dirty="0" smtClean="0"/>
              <a:t> </a:t>
            </a:r>
            <a:r>
              <a:rPr lang="cs-CZ" sz="2000" dirty="0" err="1" smtClean="0"/>
              <a:t>helping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community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sb</a:t>
            </a:r>
            <a:r>
              <a:rPr lang="cs-CZ" sz="2000" dirty="0" smtClean="0"/>
              <a:t> </a:t>
            </a:r>
            <a:r>
              <a:rPr lang="cs-CZ" sz="2000" dirty="0" err="1" smtClean="0"/>
              <a:t>does</a:t>
            </a:r>
            <a:r>
              <a:rPr lang="cs-CZ" sz="2000" dirty="0" smtClean="0"/>
              <a:t> </a:t>
            </a:r>
            <a:r>
              <a:rPr lang="cs-CZ" sz="2000" dirty="0" err="1" smtClean="0"/>
              <a:t>without</a:t>
            </a:r>
            <a:r>
              <a:rPr lang="cs-CZ" sz="2000" dirty="0" smtClean="0"/>
              <a:t> </a:t>
            </a:r>
            <a:r>
              <a:rPr lang="cs-CZ" sz="2000" dirty="0" err="1" smtClean="0"/>
              <a:t>being</a:t>
            </a:r>
            <a:r>
              <a:rPr lang="cs-CZ" sz="2000" dirty="0" smtClean="0"/>
              <a:t> </a:t>
            </a:r>
            <a:r>
              <a:rPr lang="cs-CZ" sz="2000" dirty="0" err="1" smtClean="0"/>
              <a:t>paid</a:t>
            </a:r>
            <a:r>
              <a:rPr lang="cs-CZ" sz="2000" dirty="0" smtClean="0"/>
              <a:t> </a:t>
            </a:r>
            <a:r>
              <a:rPr lang="cs-CZ" sz="2000" dirty="0" err="1" smtClean="0"/>
              <a:t>because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dirty="0" err="1" smtClean="0"/>
              <a:t>ordered</a:t>
            </a:r>
            <a:r>
              <a:rPr lang="cs-CZ" sz="2000" dirty="0" smtClean="0"/>
              <a:t> to as a </a:t>
            </a:r>
            <a:r>
              <a:rPr lang="cs-CZ" sz="2000" dirty="0" err="1" smtClean="0"/>
              <a:t>punishment</a:t>
            </a:r>
            <a:endParaRPr lang="cs-CZ" sz="2000" dirty="0" smtClean="0"/>
          </a:p>
          <a:p>
            <a:r>
              <a:rPr lang="cs-CZ" sz="2000" dirty="0"/>
              <a:t>person </a:t>
            </a:r>
            <a:r>
              <a:rPr lang="cs-CZ" sz="2000" dirty="0" err="1"/>
              <a:t>who</a:t>
            </a:r>
            <a:r>
              <a:rPr lang="cs-CZ" sz="2000" dirty="0"/>
              <a:t> </a:t>
            </a:r>
            <a:r>
              <a:rPr lang="cs-CZ" sz="2000" dirty="0" err="1"/>
              <a:t>commits</a:t>
            </a:r>
            <a:r>
              <a:rPr lang="cs-CZ" sz="2000" dirty="0"/>
              <a:t> a </a:t>
            </a:r>
            <a:r>
              <a:rPr lang="cs-CZ" sz="2000" dirty="0" err="1"/>
              <a:t>crime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964488" cy="926976"/>
          </a:xfrm>
        </p:spPr>
        <p:txBody>
          <a:bodyPr>
            <a:normAutofit/>
          </a:bodyPr>
          <a:lstStyle/>
          <a:p>
            <a:r>
              <a:rPr lang="cs-CZ" sz="2800" dirty="0" smtClean="0"/>
              <a:t>FEEDBACK – </a:t>
            </a:r>
            <a:r>
              <a:rPr lang="cs-CZ" sz="2800" dirty="0" smtClean="0"/>
              <a:t>SOLUTION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210000"/>
              </a:lnSpc>
            </a:pPr>
            <a:r>
              <a:rPr lang="cs-CZ" dirty="0" smtClean="0"/>
              <a:t>VICTIM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BURGLARY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TO </a:t>
            </a:r>
            <a:r>
              <a:rPr lang="cs-CZ" dirty="0" smtClean="0"/>
              <a:t>MUG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TO SHOPLIFT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CRIMINAL</a:t>
            </a:r>
            <a:endParaRPr lang="cs-CZ" dirty="0" smtClean="0"/>
          </a:p>
          <a:p>
            <a:pPr>
              <a:lnSpc>
                <a:spcPct val="210000"/>
              </a:lnSpc>
            </a:pPr>
            <a:r>
              <a:rPr lang="cs-CZ" dirty="0" smtClean="0"/>
              <a:t>SENTENCE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DEATH PENALTY</a:t>
            </a:r>
          </a:p>
          <a:p>
            <a:pPr>
              <a:lnSpc>
                <a:spcPct val="210000"/>
              </a:lnSpc>
            </a:pPr>
            <a:r>
              <a:rPr lang="cs-CZ" dirty="0" smtClean="0"/>
              <a:t>COMMUNITY SERVICE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83968" y="1196752"/>
            <a:ext cx="4402832" cy="5256584"/>
          </a:xfrm>
        </p:spPr>
        <p:txBody>
          <a:bodyPr>
            <a:noAutofit/>
          </a:bodyPr>
          <a:lstStyle/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punishment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</a:t>
            </a:r>
            <a:r>
              <a:rPr lang="cs-CZ" sz="2000" dirty="0" err="1" smtClean="0"/>
              <a:t>being</a:t>
            </a:r>
            <a:r>
              <a:rPr lang="cs-CZ" sz="2000" dirty="0" smtClean="0"/>
              <a:t> </a:t>
            </a:r>
            <a:r>
              <a:rPr lang="cs-CZ" sz="2000" dirty="0" err="1" smtClean="0"/>
              <a:t>killed</a:t>
            </a:r>
            <a:endParaRPr lang="cs-CZ" sz="2000" dirty="0" smtClean="0"/>
          </a:p>
          <a:p>
            <a:r>
              <a:rPr lang="cs-CZ" sz="2000" dirty="0" smtClean="0"/>
              <a:t>to </a:t>
            </a:r>
            <a:r>
              <a:rPr lang="cs-CZ" sz="2000" dirty="0" err="1" smtClean="0"/>
              <a:t>steal</a:t>
            </a:r>
            <a:r>
              <a:rPr lang="cs-CZ" sz="2000" dirty="0" smtClean="0"/>
              <a:t> </a:t>
            </a:r>
            <a:r>
              <a:rPr lang="cs-CZ" sz="2000" dirty="0" err="1" smtClean="0"/>
              <a:t>goods</a:t>
            </a:r>
            <a:r>
              <a:rPr lang="cs-CZ" sz="2000" dirty="0" smtClean="0"/>
              <a:t> </a:t>
            </a:r>
            <a:r>
              <a:rPr lang="cs-CZ" sz="2000" dirty="0" err="1" smtClean="0"/>
              <a:t>from</a:t>
            </a:r>
            <a:r>
              <a:rPr lang="cs-CZ" sz="2000" dirty="0" smtClean="0"/>
              <a:t> a </a:t>
            </a:r>
            <a:r>
              <a:rPr lang="cs-CZ" sz="2000" dirty="0" err="1" smtClean="0"/>
              <a:t>shop</a:t>
            </a:r>
            <a:endParaRPr lang="cs-CZ" sz="2000" dirty="0" smtClean="0"/>
          </a:p>
          <a:p>
            <a:r>
              <a:rPr lang="cs-CZ" sz="2000" dirty="0" smtClean="0"/>
              <a:t>person </a:t>
            </a:r>
            <a:r>
              <a:rPr lang="cs-CZ" sz="2000" dirty="0" err="1" smtClean="0"/>
              <a:t>who</a:t>
            </a:r>
            <a:r>
              <a:rPr lang="cs-CZ" sz="2000" dirty="0" smtClean="0"/>
              <a:t> has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dirty="0" err="1" smtClean="0"/>
              <a:t>attacked</a:t>
            </a:r>
            <a:r>
              <a:rPr lang="cs-CZ" sz="2000" dirty="0" smtClean="0"/>
              <a:t>, </a:t>
            </a:r>
            <a:r>
              <a:rPr lang="cs-CZ" sz="2000" dirty="0" err="1" smtClean="0"/>
              <a:t>injured</a:t>
            </a:r>
            <a:r>
              <a:rPr lang="cs-CZ" sz="2000" dirty="0" smtClean="0"/>
              <a:t> </a:t>
            </a:r>
            <a:r>
              <a:rPr lang="cs-CZ" sz="2000" dirty="0" err="1" smtClean="0"/>
              <a:t>or</a:t>
            </a:r>
            <a:r>
              <a:rPr lang="cs-CZ" sz="2000" dirty="0" smtClean="0"/>
              <a:t> </a:t>
            </a:r>
            <a:r>
              <a:rPr lang="cs-CZ" sz="2000" dirty="0" err="1" smtClean="0"/>
              <a:t>killed</a:t>
            </a:r>
            <a:r>
              <a:rPr lang="cs-CZ" sz="2000" dirty="0" smtClean="0"/>
              <a:t> as a </a:t>
            </a:r>
            <a:r>
              <a:rPr lang="cs-CZ" sz="2000" dirty="0" err="1" smtClean="0"/>
              <a:t>result</a:t>
            </a:r>
            <a:r>
              <a:rPr lang="cs-CZ" sz="2000" dirty="0" smtClean="0"/>
              <a:t> </a:t>
            </a:r>
            <a:r>
              <a:rPr lang="cs-CZ" sz="2000" dirty="0" err="1" smtClean="0"/>
              <a:t>of</a:t>
            </a:r>
            <a:r>
              <a:rPr lang="cs-CZ" sz="2000" dirty="0" smtClean="0"/>
              <a:t> a </a:t>
            </a:r>
            <a:r>
              <a:rPr lang="cs-CZ" sz="2000" dirty="0" err="1" smtClean="0"/>
              <a:t>crime</a:t>
            </a:r>
            <a:endParaRPr lang="cs-CZ" sz="2000" dirty="0" smtClean="0"/>
          </a:p>
          <a:p>
            <a:r>
              <a:rPr lang="cs-CZ" sz="2000" dirty="0" err="1" smtClean="0"/>
              <a:t>housebreaking</a:t>
            </a:r>
            <a:endParaRPr lang="cs-CZ" sz="2000" dirty="0" smtClean="0"/>
          </a:p>
          <a:p>
            <a:r>
              <a:rPr lang="cs-CZ" sz="2000" dirty="0" smtClean="0"/>
              <a:t>to </a:t>
            </a:r>
            <a:r>
              <a:rPr lang="cs-CZ" sz="2000" dirty="0" err="1" smtClean="0"/>
              <a:t>attack</a:t>
            </a:r>
            <a:r>
              <a:rPr lang="cs-CZ" sz="2000" dirty="0" smtClean="0"/>
              <a:t> </a:t>
            </a:r>
            <a:r>
              <a:rPr lang="cs-CZ" sz="2000" dirty="0" err="1" smtClean="0"/>
              <a:t>sb</a:t>
            </a:r>
            <a:r>
              <a:rPr lang="cs-CZ" sz="2000" dirty="0" smtClean="0"/>
              <a:t> </a:t>
            </a:r>
            <a:r>
              <a:rPr lang="cs-CZ" sz="2000" dirty="0" err="1" smtClean="0"/>
              <a:t>violently</a:t>
            </a:r>
            <a:r>
              <a:rPr lang="cs-CZ" sz="2000" dirty="0" smtClean="0"/>
              <a:t> in </a:t>
            </a:r>
            <a:r>
              <a:rPr lang="cs-CZ" sz="2000" dirty="0" err="1" smtClean="0"/>
              <a:t>order</a:t>
            </a:r>
            <a:r>
              <a:rPr lang="cs-CZ" sz="2000" dirty="0" smtClean="0"/>
              <a:t> to </a:t>
            </a:r>
            <a:r>
              <a:rPr lang="cs-CZ" sz="2000" dirty="0" err="1" smtClean="0"/>
              <a:t>steal</a:t>
            </a:r>
            <a:r>
              <a:rPr lang="cs-CZ" sz="2000" dirty="0" smtClean="0"/>
              <a:t> </a:t>
            </a:r>
            <a:r>
              <a:rPr lang="cs-CZ" sz="2000" dirty="0" err="1" smtClean="0"/>
              <a:t>their</a:t>
            </a:r>
            <a:r>
              <a:rPr lang="cs-CZ" sz="2000" dirty="0" smtClean="0"/>
              <a:t> money</a:t>
            </a:r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punishment</a:t>
            </a:r>
            <a:r>
              <a:rPr lang="cs-CZ" sz="2000" dirty="0" smtClean="0"/>
              <a:t> </a:t>
            </a:r>
            <a:r>
              <a:rPr lang="cs-CZ" sz="2000" dirty="0" err="1" smtClean="0"/>
              <a:t>given</a:t>
            </a:r>
            <a:r>
              <a:rPr lang="cs-CZ" sz="2000" dirty="0" smtClean="0"/>
              <a:t> by a </a:t>
            </a:r>
            <a:r>
              <a:rPr lang="cs-CZ" sz="2000" dirty="0" err="1" smtClean="0"/>
              <a:t>court</a:t>
            </a:r>
            <a:endParaRPr lang="cs-CZ" sz="2000" dirty="0" smtClean="0"/>
          </a:p>
          <a:p>
            <a:r>
              <a:rPr lang="cs-CZ" sz="2000" dirty="0" err="1" smtClean="0"/>
              <a:t>work</a:t>
            </a:r>
            <a:r>
              <a:rPr lang="cs-CZ" sz="2000" dirty="0" smtClean="0"/>
              <a:t> </a:t>
            </a:r>
            <a:r>
              <a:rPr lang="cs-CZ" sz="2000" dirty="0" err="1" smtClean="0"/>
              <a:t>helping</a:t>
            </a:r>
            <a:r>
              <a:rPr lang="cs-CZ" sz="2000" dirty="0" smtClean="0"/>
              <a:t> </a:t>
            </a:r>
            <a:r>
              <a:rPr lang="cs-CZ" sz="2000" dirty="0" err="1" smtClean="0"/>
              <a:t>people</a:t>
            </a:r>
            <a:r>
              <a:rPr lang="cs-CZ" sz="2000" dirty="0" smtClean="0"/>
              <a:t> in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local</a:t>
            </a:r>
            <a:r>
              <a:rPr lang="cs-CZ" sz="2000" dirty="0" smtClean="0"/>
              <a:t> </a:t>
            </a:r>
            <a:r>
              <a:rPr lang="cs-CZ" sz="2000" dirty="0" err="1" smtClean="0"/>
              <a:t>community</a:t>
            </a:r>
            <a:r>
              <a:rPr lang="cs-CZ" sz="2000" dirty="0" smtClean="0"/>
              <a:t> </a:t>
            </a:r>
            <a:r>
              <a:rPr lang="cs-CZ" sz="2000" dirty="0" err="1" smtClean="0"/>
              <a:t>that</a:t>
            </a:r>
            <a:r>
              <a:rPr lang="cs-CZ" sz="2000" dirty="0" smtClean="0"/>
              <a:t> </a:t>
            </a:r>
            <a:r>
              <a:rPr lang="cs-CZ" sz="2000" dirty="0" err="1" smtClean="0"/>
              <a:t>sb</a:t>
            </a:r>
            <a:r>
              <a:rPr lang="cs-CZ" sz="2000" dirty="0" smtClean="0"/>
              <a:t> </a:t>
            </a:r>
            <a:r>
              <a:rPr lang="cs-CZ" sz="2000" dirty="0" err="1" smtClean="0"/>
              <a:t>does</a:t>
            </a:r>
            <a:r>
              <a:rPr lang="cs-CZ" sz="2000" dirty="0" smtClean="0"/>
              <a:t> </a:t>
            </a:r>
            <a:r>
              <a:rPr lang="cs-CZ" sz="2000" dirty="0" err="1" smtClean="0"/>
              <a:t>without</a:t>
            </a:r>
            <a:r>
              <a:rPr lang="cs-CZ" sz="2000" dirty="0" smtClean="0"/>
              <a:t> </a:t>
            </a:r>
            <a:r>
              <a:rPr lang="cs-CZ" sz="2000" dirty="0" err="1" smtClean="0"/>
              <a:t>being</a:t>
            </a:r>
            <a:r>
              <a:rPr lang="cs-CZ" sz="2000" dirty="0" smtClean="0"/>
              <a:t> </a:t>
            </a:r>
            <a:r>
              <a:rPr lang="cs-CZ" sz="2000" dirty="0" err="1" smtClean="0"/>
              <a:t>paid</a:t>
            </a:r>
            <a:r>
              <a:rPr lang="cs-CZ" sz="2000" dirty="0" smtClean="0"/>
              <a:t> </a:t>
            </a:r>
            <a:r>
              <a:rPr lang="cs-CZ" sz="2000" dirty="0" err="1" smtClean="0"/>
              <a:t>because</a:t>
            </a:r>
            <a:r>
              <a:rPr lang="cs-CZ" sz="2000" dirty="0" smtClean="0"/>
              <a:t> </a:t>
            </a:r>
            <a:r>
              <a:rPr lang="cs-CZ" sz="2000" dirty="0" err="1" smtClean="0"/>
              <a:t>they</a:t>
            </a:r>
            <a:r>
              <a:rPr lang="cs-CZ" sz="2000" dirty="0" smtClean="0"/>
              <a:t> </a:t>
            </a:r>
            <a:r>
              <a:rPr lang="cs-CZ" sz="2000" dirty="0" err="1" smtClean="0"/>
              <a:t>have</a:t>
            </a:r>
            <a:r>
              <a:rPr lang="cs-CZ" sz="2000" dirty="0" smtClean="0"/>
              <a:t> </a:t>
            </a:r>
            <a:r>
              <a:rPr lang="cs-CZ" sz="2000" dirty="0" err="1" smtClean="0"/>
              <a:t>been</a:t>
            </a:r>
            <a:r>
              <a:rPr lang="cs-CZ" sz="2000" dirty="0" smtClean="0"/>
              <a:t> </a:t>
            </a:r>
            <a:r>
              <a:rPr lang="cs-CZ" sz="2000" dirty="0" err="1" smtClean="0"/>
              <a:t>ordered</a:t>
            </a:r>
            <a:r>
              <a:rPr lang="cs-CZ" sz="2000" dirty="0" smtClean="0"/>
              <a:t> to as a </a:t>
            </a:r>
            <a:r>
              <a:rPr lang="cs-CZ" sz="2000" dirty="0" err="1" smtClean="0"/>
              <a:t>punishment</a:t>
            </a:r>
            <a:endParaRPr lang="cs-CZ" sz="2000" dirty="0" smtClean="0"/>
          </a:p>
          <a:p>
            <a:r>
              <a:rPr lang="cs-CZ" sz="2000" dirty="0"/>
              <a:t>person </a:t>
            </a:r>
            <a:r>
              <a:rPr lang="cs-CZ" sz="2000" dirty="0" err="1"/>
              <a:t>who</a:t>
            </a:r>
            <a:r>
              <a:rPr lang="cs-CZ" sz="2000" dirty="0"/>
              <a:t> </a:t>
            </a:r>
            <a:r>
              <a:rPr lang="cs-CZ" sz="2000" dirty="0" err="1"/>
              <a:t>commits</a:t>
            </a:r>
            <a:r>
              <a:rPr lang="cs-CZ" sz="2000" dirty="0"/>
              <a:t> a </a:t>
            </a:r>
            <a:r>
              <a:rPr lang="cs-CZ" sz="2000" dirty="0" err="1"/>
              <a:t>crime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691680" y="1988840"/>
            <a:ext cx="2808312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123728" y="2492896"/>
            <a:ext cx="2376264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691680" y="3068960"/>
            <a:ext cx="2808312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339752" y="1772816"/>
            <a:ext cx="2160240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051720" y="4221088"/>
            <a:ext cx="2448272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051720" y="4221088"/>
            <a:ext cx="244827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2771800" y="1340768"/>
            <a:ext cx="1728192" cy="40324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419872" y="4653136"/>
            <a:ext cx="1080120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9592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>SERIOUS CRIMES – </a:t>
            </a:r>
            <a:r>
              <a:rPr lang="cs-CZ" sz="3600" dirty="0" err="1" smtClean="0"/>
              <a:t>identify</a:t>
            </a:r>
            <a:r>
              <a:rPr lang="cs-CZ" sz="3600" dirty="0" smtClean="0"/>
              <a:t> these </a:t>
            </a:r>
            <a:r>
              <a:rPr lang="cs-CZ" sz="3600" dirty="0" err="1" smtClean="0"/>
              <a:t>and</a:t>
            </a:r>
            <a:r>
              <a:rPr lang="cs-CZ" sz="3600" dirty="0" smtClean="0"/>
              <a:t> </a:t>
            </a:r>
            <a:r>
              <a:rPr lang="cs-CZ" sz="3600" dirty="0" err="1" smtClean="0"/>
              <a:t>describe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four</a:t>
            </a:r>
            <a:r>
              <a:rPr lang="cs-CZ" sz="3600" dirty="0" smtClean="0"/>
              <a:t> </a:t>
            </a:r>
            <a:r>
              <a:rPr lang="cs-CZ" sz="3600" dirty="0" err="1" smtClean="0"/>
              <a:t>left</a:t>
            </a:r>
            <a:endParaRPr lang="cs-CZ" sz="36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114800" cy="4572000"/>
          </a:xfrm>
          <a:ln>
            <a:solidFill>
              <a:schemeClr val="accent1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youths</a:t>
            </a:r>
            <a:r>
              <a:rPr lang="cs-CZ" dirty="0" smtClean="0"/>
              <a:t> </a:t>
            </a:r>
            <a:r>
              <a:rPr lang="cs-CZ" dirty="0" err="1" smtClean="0"/>
              <a:t>came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behind</a:t>
            </a:r>
            <a:r>
              <a:rPr lang="cs-CZ" dirty="0" smtClean="0"/>
              <a:t> 77-</a:t>
            </a:r>
            <a:r>
              <a:rPr lang="cs-CZ" dirty="0" err="1" smtClean="0"/>
              <a:t>year</a:t>
            </a:r>
            <a:r>
              <a:rPr lang="cs-CZ" dirty="0" smtClean="0"/>
              <a:t>-</a:t>
            </a:r>
            <a:r>
              <a:rPr lang="cs-CZ" dirty="0" err="1" smtClean="0"/>
              <a:t>old</a:t>
            </a:r>
            <a:r>
              <a:rPr lang="cs-CZ" dirty="0" smtClean="0"/>
              <a:t> Betty </a:t>
            </a:r>
            <a:r>
              <a:rPr lang="cs-CZ" dirty="0" err="1" smtClean="0"/>
              <a:t>Strong</a:t>
            </a:r>
            <a:r>
              <a:rPr lang="cs-CZ" dirty="0" smtClean="0"/>
              <a:t>, </a:t>
            </a:r>
            <a:r>
              <a:rPr lang="cs-CZ" dirty="0" err="1" smtClean="0"/>
              <a:t>knocked</a:t>
            </a:r>
            <a:r>
              <a:rPr lang="cs-CZ" dirty="0" smtClean="0"/>
              <a:t> her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ground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   ran </a:t>
            </a:r>
            <a:r>
              <a:rPr lang="cs-CZ" dirty="0" err="1" smtClean="0"/>
              <a:t>off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her </a:t>
            </a:r>
            <a:r>
              <a:rPr lang="cs-CZ" dirty="0" err="1" smtClean="0"/>
              <a:t>handbag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bracelet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boy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snatched</a:t>
            </a:r>
            <a:r>
              <a:rPr lang="cs-CZ" dirty="0" smtClean="0"/>
              <a:t> on his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hours</a:t>
            </a:r>
            <a:r>
              <a:rPr lang="cs-CZ" dirty="0" smtClean="0"/>
              <a:t> </a:t>
            </a:r>
            <a:r>
              <a:rPr lang="cs-CZ" dirty="0" err="1" smtClean="0"/>
              <a:t>later</a:t>
            </a:r>
            <a:r>
              <a:rPr lang="cs-CZ" dirty="0" smtClean="0"/>
              <a:t> his </a:t>
            </a:r>
            <a:r>
              <a:rPr lang="cs-CZ" dirty="0" err="1" smtClean="0"/>
              <a:t>family</a:t>
            </a:r>
            <a:r>
              <a:rPr lang="cs-CZ" dirty="0" smtClean="0"/>
              <a:t> </a:t>
            </a:r>
            <a:r>
              <a:rPr lang="cs-CZ" dirty="0" err="1" smtClean="0"/>
              <a:t>received</a:t>
            </a:r>
            <a:r>
              <a:rPr lang="cs-CZ" dirty="0" smtClean="0"/>
              <a:t> a </a:t>
            </a:r>
            <a:r>
              <a:rPr lang="cs-CZ" dirty="0" err="1" smtClean="0"/>
              <a:t>ransom</a:t>
            </a:r>
            <a:r>
              <a:rPr lang="cs-CZ" dirty="0" smtClean="0"/>
              <a:t> </a:t>
            </a:r>
            <a:r>
              <a:rPr lang="cs-CZ" dirty="0" err="1" smtClean="0"/>
              <a:t>demand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€200,000.</a:t>
            </a:r>
          </a:p>
          <a:p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men</a:t>
            </a:r>
            <a:r>
              <a:rPr lang="cs-CZ" dirty="0" smtClean="0"/>
              <a:t>, </a:t>
            </a:r>
            <a:r>
              <a:rPr lang="cs-CZ" dirty="0" err="1" smtClean="0"/>
              <a:t>armed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knife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nail</a:t>
            </a:r>
            <a:r>
              <a:rPr lang="cs-CZ" dirty="0" smtClean="0"/>
              <a:t> </a:t>
            </a:r>
            <a:r>
              <a:rPr lang="cs-CZ" dirty="0" err="1" smtClean="0"/>
              <a:t>file</a:t>
            </a:r>
            <a:r>
              <a:rPr lang="cs-CZ" dirty="0" smtClean="0"/>
              <a:t>, </a:t>
            </a:r>
            <a:r>
              <a:rPr lang="cs-CZ" dirty="0" err="1" smtClean="0"/>
              <a:t>forced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pilot to </a:t>
            </a:r>
            <a:r>
              <a:rPr lang="cs-CZ" dirty="0" err="1" smtClean="0"/>
              <a:t>fly</a:t>
            </a:r>
            <a:r>
              <a:rPr lang="cs-CZ" dirty="0" smtClean="0"/>
              <a:t> to Barcelona.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2"/>
          </p:nvPr>
        </p:nvSpPr>
        <p:spPr>
          <a:xfrm>
            <a:off x="4932040" y="1600200"/>
            <a:ext cx="3744416" cy="45720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DRINK-DRIVING</a:t>
            </a:r>
          </a:p>
          <a:p>
            <a:r>
              <a:rPr lang="cs-CZ" dirty="0" smtClean="0"/>
              <a:t>MUGGING</a:t>
            </a:r>
          </a:p>
          <a:p>
            <a:r>
              <a:rPr lang="cs-CZ" dirty="0" smtClean="0"/>
              <a:t>KIDNAPPING</a:t>
            </a:r>
          </a:p>
          <a:p>
            <a:r>
              <a:rPr lang="cs-CZ" dirty="0" smtClean="0"/>
              <a:t>ARSON</a:t>
            </a:r>
          </a:p>
          <a:p>
            <a:r>
              <a:rPr lang="cs-CZ" dirty="0" smtClean="0"/>
              <a:t>ARMED ROBBERY</a:t>
            </a:r>
          </a:p>
          <a:p>
            <a:r>
              <a:rPr lang="cs-CZ" dirty="0" smtClean="0"/>
              <a:t>HIJACKING/HIJACK</a:t>
            </a:r>
          </a:p>
          <a:p>
            <a:r>
              <a:rPr lang="cs-CZ" dirty="0" smtClean="0"/>
              <a:t>BLACKMAIL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SERIOUS CRIMES – SUGGESTED SOLUTION</a:t>
            </a:r>
            <a:endParaRPr lang="cs-CZ" sz="2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507288" cy="5400600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i="1" dirty="0" err="1" smtClean="0"/>
              <a:t>Two</a:t>
            </a:r>
            <a:r>
              <a:rPr lang="cs-CZ" i="1" dirty="0" smtClean="0"/>
              <a:t> </a:t>
            </a:r>
            <a:r>
              <a:rPr lang="cs-CZ" i="1" dirty="0" err="1" smtClean="0"/>
              <a:t>youths</a:t>
            </a:r>
            <a:r>
              <a:rPr lang="cs-CZ" i="1" dirty="0" smtClean="0"/>
              <a:t> </a:t>
            </a:r>
            <a:r>
              <a:rPr lang="cs-CZ" i="1" dirty="0" err="1" smtClean="0"/>
              <a:t>came</a:t>
            </a:r>
            <a:r>
              <a:rPr lang="cs-CZ" i="1" dirty="0" smtClean="0"/>
              <a:t> </a:t>
            </a:r>
            <a:r>
              <a:rPr lang="cs-CZ" i="1" dirty="0" err="1" smtClean="0"/>
              <a:t>up</a:t>
            </a:r>
            <a:r>
              <a:rPr lang="cs-CZ" i="1" dirty="0" smtClean="0"/>
              <a:t> </a:t>
            </a:r>
            <a:r>
              <a:rPr lang="cs-CZ" i="1" dirty="0" err="1" smtClean="0"/>
              <a:t>behind</a:t>
            </a:r>
            <a:r>
              <a:rPr lang="cs-CZ" i="1" dirty="0" smtClean="0"/>
              <a:t> 77-</a:t>
            </a:r>
            <a:r>
              <a:rPr lang="cs-CZ" i="1" dirty="0" err="1" smtClean="0"/>
              <a:t>year</a:t>
            </a:r>
            <a:r>
              <a:rPr lang="cs-CZ" i="1" dirty="0" smtClean="0"/>
              <a:t>-</a:t>
            </a:r>
            <a:r>
              <a:rPr lang="cs-CZ" i="1" dirty="0" err="1" smtClean="0"/>
              <a:t>old</a:t>
            </a:r>
            <a:r>
              <a:rPr lang="cs-CZ" i="1" dirty="0" smtClean="0"/>
              <a:t> Betty </a:t>
            </a:r>
            <a:r>
              <a:rPr lang="cs-CZ" i="1" dirty="0" err="1" smtClean="0"/>
              <a:t>Strong</a:t>
            </a:r>
            <a:r>
              <a:rPr lang="cs-CZ" i="1" dirty="0" smtClean="0"/>
              <a:t>, </a:t>
            </a:r>
            <a:r>
              <a:rPr lang="cs-CZ" b="1" i="1" dirty="0" err="1" smtClean="0"/>
              <a:t>knocked</a:t>
            </a:r>
            <a:r>
              <a:rPr lang="cs-CZ" b="1" i="1" dirty="0" smtClean="0"/>
              <a:t> her to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</a:t>
            </a:r>
            <a:r>
              <a:rPr lang="cs-CZ" b="1" i="1" dirty="0" err="1" smtClean="0"/>
              <a:t>ground</a:t>
            </a:r>
            <a:r>
              <a:rPr lang="cs-CZ" b="1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   ran </a:t>
            </a:r>
            <a:r>
              <a:rPr lang="cs-CZ" i="1" dirty="0" err="1" smtClean="0"/>
              <a:t>off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her </a:t>
            </a:r>
            <a:r>
              <a:rPr lang="cs-CZ" i="1" dirty="0" err="1" smtClean="0"/>
              <a:t>handbag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i="1" dirty="0" err="1" smtClean="0"/>
              <a:t>bracelet</a:t>
            </a:r>
            <a:r>
              <a:rPr lang="cs-CZ" i="1" dirty="0" smtClean="0"/>
              <a:t>.</a:t>
            </a:r>
          </a:p>
          <a:p>
            <a:pPr>
              <a:buNone/>
            </a:pPr>
            <a:r>
              <a:rPr lang="cs-CZ" dirty="0" smtClean="0"/>
              <a:t>MUGGING</a:t>
            </a:r>
          </a:p>
          <a:p>
            <a:pPr>
              <a:buNone/>
            </a:pPr>
            <a:r>
              <a:rPr lang="cs-CZ" i="1" dirty="0" err="1" smtClean="0"/>
              <a:t>The</a:t>
            </a:r>
            <a:r>
              <a:rPr lang="cs-CZ" i="1" dirty="0" smtClean="0"/>
              <a:t> boy </a:t>
            </a:r>
            <a:r>
              <a:rPr lang="cs-CZ" b="1" i="1" dirty="0" err="1" smtClean="0"/>
              <a:t>was</a:t>
            </a:r>
            <a:r>
              <a:rPr lang="cs-CZ" b="1" i="1" dirty="0" smtClean="0"/>
              <a:t> </a:t>
            </a:r>
            <a:r>
              <a:rPr lang="cs-CZ" b="1" i="1" dirty="0" err="1" smtClean="0"/>
              <a:t>snatched</a:t>
            </a:r>
            <a:r>
              <a:rPr lang="cs-CZ" b="1" i="1" dirty="0" smtClean="0"/>
              <a:t> </a:t>
            </a:r>
            <a:r>
              <a:rPr lang="cs-CZ" i="1" dirty="0" smtClean="0"/>
              <a:t>on his </a:t>
            </a:r>
            <a:r>
              <a:rPr lang="cs-CZ" i="1" dirty="0" err="1" smtClean="0"/>
              <a:t>way</a:t>
            </a:r>
            <a:r>
              <a:rPr lang="cs-CZ" i="1" dirty="0" smtClean="0"/>
              <a:t> </a:t>
            </a:r>
            <a:r>
              <a:rPr lang="cs-CZ" i="1" dirty="0" err="1" smtClean="0"/>
              <a:t>from</a:t>
            </a:r>
            <a:r>
              <a:rPr lang="cs-CZ" i="1" dirty="0" smtClean="0"/>
              <a:t> </a:t>
            </a:r>
            <a:r>
              <a:rPr lang="cs-CZ" i="1" dirty="0" err="1" smtClean="0"/>
              <a:t>school</a:t>
            </a:r>
            <a:r>
              <a:rPr lang="cs-CZ" i="1" dirty="0" smtClean="0"/>
              <a:t> </a:t>
            </a:r>
            <a:r>
              <a:rPr lang="cs-CZ" i="1" dirty="0" err="1" smtClean="0"/>
              <a:t>this</a:t>
            </a:r>
            <a:r>
              <a:rPr lang="cs-CZ" i="1" dirty="0" smtClean="0"/>
              <a:t> </a:t>
            </a:r>
            <a:r>
              <a:rPr lang="cs-CZ" i="1" dirty="0" err="1" smtClean="0"/>
              <a:t>afternoon</a:t>
            </a:r>
            <a:r>
              <a:rPr lang="cs-CZ" i="1" dirty="0" smtClean="0"/>
              <a:t>. </a:t>
            </a:r>
            <a:r>
              <a:rPr lang="cs-CZ" i="1" dirty="0" err="1" smtClean="0"/>
              <a:t>Two</a:t>
            </a:r>
            <a:r>
              <a:rPr lang="cs-CZ" i="1" dirty="0" smtClean="0"/>
              <a:t> </a:t>
            </a:r>
            <a:r>
              <a:rPr lang="cs-CZ" i="1" dirty="0" err="1" smtClean="0"/>
              <a:t>hours</a:t>
            </a:r>
            <a:r>
              <a:rPr lang="cs-CZ" i="1" dirty="0" smtClean="0"/>
              <a:t> </a:t>
            </a:r>
            <a:r>
              <a:rPr lang="cs-CZ" i="1" dirty="0" err="1" smtClean="0"/>
              <a:t>later</a:t>
            </a:r>
            <a:r>
              <a:rPr lang="cs-CZ" i="1" dirty="0" smtClean="0"/>
              <a:t> his </a:t>
            </a:r>
            <a:r>
              <a:rPr lang="cs-CZ" i="1" dirty="0" err="1" smtClean="0"/>
              <a:t>family</a:t>
            </a:r>
            <a:r>
              <a:rPr lang="cs-CZ" i="1" dirty="0" smtClean="0"/>
              <a:t> </a:t>
            </a:r>
            <a:r>
              <a:rPr lang="cs-CZ" b="1" i="1" dirty="0" err="1" smtClean="0"/>
              <a:t>received</a:t>
            </a:r>
            <a:r>
              <a:rPr lang="cs-CZ" b="1" i="1" dirty="0" smtClean="0"/>
              <a:t> a </a:t>
            </a:r>
            <a:r>
              <a:rPr lang="cs-CZ" b="1" i="1" dirty="0" err="1" smtClean="0"/>
              <a:t>ransom</a:t>
            </a:r>
            <a:r>
              <a:rPr lang="cs-CZ" b="1" i="1" dirty="0" smtClean="0"/>
              <a:t> </a:t>
            </a:r>
            <a:r>
              <a:rPr lang="cs-CZ" b="1" i="1" dirty="0" err="1" smtClean="0"/>
              <a:t>demand</a:t>
            </a:r>
            <a:r>
              <a:rPr lang="cs-CZ" b="1" i="1" dirty="0" smtClean="0"/>
              <a:t> </a:t>
            </a:r>
            <a:r>
              <a:rPr lang="cs-CZ" b="1" i="1" dirty="0" err="1" smtClean="0"/>
              <a:t>for</a:t>
            </a:r>
            <a:r>
              <a:rPr lang="cs-CZ" b="1" i="1" dirty="0" smtClean="0"/>
              <a:t> </a:t>
            </a:r>
            <a:r>
              <a:rPr lang="cs-CZ" i="1" dirty="0" smtClean="0"/>
              <a:t>€200,000.</a:t>
            </a:r>
          </a:p>
          <a:p>
            <a:pPr>
              <a:buNone/>
            </a:pPr>
            <a:r>
              <a:rPr lang="cs-CZ" dirty="0" smtClean="0"/>
              <a:t>KIDNAPPING</a:t>
            </a:r>
          </a:p>
          <a:p>
            <a:pPr>
              <a:buNone/>
            </a:pPr>
            <a:r>
              <a:rPr lang="cs-CZ" i="1" dirty="0" err="1" smtClean="0"/>
              <a:t>Two</a:t>
            </a:r>
            <a:r>
              <a:rPr lang="cs-CZ" i="1" dirty="0" smtClean="0"/>
              <a:t> </a:t>
            </a:r>
            <a:r>
              <a:rPr lang="cs-CZ" i="1" dirty="0" err="1" smtClean="0"/>
              <a:t>men</a:t>
            </a:r>
            <a:r>
              <a:rPr lang="cs-CZ" i="1" dirty="0" smtClean="0"/>
              <a:t>, </a:t>
            </a:r>
            <a:r>
              <a:rPr lang="cs-CZ" b="1" i="1" dirty="0" err="1" smtClean="0"/>
              <a:t>armed</a:t>
            </a:r>
            <a:r>
              <a:rPr lang="cs-CZ" b="1" i="1" dirty="0" smtClean="0"/>
              <a:t> </a:t>
            </a:r>
            <a:r>
              <a:rPr lang="cs-CZ" b="1" i="1" dirty="0" err="1" smtClean="0"/>
              <a:t>with</a:t>
            </a:r>
            <a:r>
              <a:rPr lang="cs-CZ" b="1" i="1" dirty="0" smtClean="0"/>
              <a:t> </a:t>
            </a:r>
            <a:r>
              <a:rPr lang="cs-CZ" i="1" dirty="0" smtClean="0"/>
              <a:t>a </a:t>
            </a:r>
            <a:r>
              <a:rPr lang="cs-CZ" i="1" dirty="0" err="1" smtClean="0"/>
              <a:t>knife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a </a:t>
            </a:r>
            <a:r>
              <a:rPr lang="cs-CZ" i="1" dirty="0" err="1" smtClean="0"/>
              <a:t>nail</a:t>
            </a:r>
            <a:r>
              <a:rPr lang="cs-CZ" i="1" dirty="0" smtClean="0"/>
              <a:t> </a:t>
            </a:r>
            <a:r>
              <a:rPr lang="cs-CZ" i="1" dirty="0" err="1" smtClean="0"/>
              <a:t>file</a:t>
            </a:r>
            <a:r>
              <a:rPr lang="cs-CZ" i="1" dirty="0" smtClean="0"/>
              <a:t>, </a:t>
            </a:r>
            <a:r>
              <a:rPr lang="cs-CZ" i="1" dirty="0" err="1" smtClean="0"/>
              <a:t>forced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pilot to </a:t>
            </a:r>
            <a:r>
              <a:rPr lang="cs-CZ" i="1" dirty="0" err="1" smtClean="0"/>
              <a:t>fly</a:t>
            </a:r>
            <a:r>
              <a:rPr lang="cs-CZ" i="1" dirty="0" smtClean="0"/>
              <a:t> to Barcelona.</a:t>
            </a:r>
          </a:p>
          <a:p>
            <a:pPr>
              <a:buNone/>
            </a:pPr>
            <a:r>
              <a:rPr lang="cs-CZ" dirty="0" smtClean="0"/>
              <a:t>HIJACKING/HIJACK</a:t>
            </a:r>
          </a:p>
          <a:p>
            <a:pPr>
              <a:buNone/>
            </a:pPr>
            <a:r>
              <a:rPr lang="cs-CZ" i="1" dirty="0" err="1" smtClean="0"/>
              <a:t>Mr</a:t>
            </a:r>
            <a:r>
              <a:rPr lang="cs-CZ" i="1" dirty="0" smtClean="0"/>
              <a:t> </a:t>
            </a:r>
            <a:r>
              <a:rPr lang="cs-CZ" i="1" dirty="0" err="1" smtClean="0"/>
              <a:t>Black</a:t>
            </a:r>
            <a:r>
              <a:rPr lang="cs-CZ" i="1" dirty="0" smtClean="0"/>
              <a:t>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stopped</a:t>
            </a:r>
            <a:r>
              <a:rPr lang="cs-CZ" i="1" dirty="0" smtClean="0"/>
              <a:t> by police on his </a:t>
            </a:r>
            <a:r>
              <a:rPr lang="cs-CZ" i="1" dirty="0" err="1" smtClean="0"/>
              <a:t>way</a:t>
            </a:r>
            <a:r>
              <a:rPr lang="cs-CZ" i="1" dirty="0" smtClean="0"/>
              <a:t> </a:t>
            </a:r>
            <a:r>
              <a:rPr lang="cs-CZ" i="1" dirty="0" err="1" smtClean="0"/>
              <a:t>home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b="1" i="1" dirty="0" err="1" smtClean="0"/>
              <a:t>charged</a:t>
            </a:r>
            <a:r>
              <a:rPr lang="cs-CZ" b="1" i="1" dirty="0" smtClean="0"/>
              <a:t> </a:t>
            </a:r>
            <a:r>
              <a:rPr lang="cs-CZ" b="1" i="1" dirty="0" err="1" smtClean="0"/>
              <a:t>with</a:t>
            </a:r>
            <a:r>
              <a:rPr lang="cs-CZ" b="1" i="1" dirty="0" smtClean="0"/>
              <a:t> </a:t>
            </a:r>
            <a:r>
              <a:rPr lang="cs-CZ" i="1" dirty="0" err="1" smtClean="0"/>
              <a:t>driving</a:t>
            </a:r>
            <a:r>
              <a:rPr lang="cs-CZ" i="1" dirty="0" smtClean="0"/>
              <a:t> </a:t>
            </a:r>
            <a:r>
              <a:rPr lang="cs-CZ" i="1" dirty="0" err="1" smtClean="0"/>
              <a:t>under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influence (</a:t>
            </a:r>
            <a:r>
              <a:rPr lang="cs-CZ" b="1" i="1" dirty="0" smtClean="0"/>
              <a:t>DUI</a:t>
            </a:r>
            <a:r>
              <a:rPr lang="cs-CZ" i="1" dirty="0" smtClean="0"/>
              <a:t>).</a:t>
            </a:r>
          </a:p>
          <a:p>
            <a:pPr>
              <a:buNone/>
            </a:pPr>
            <a:r>
              <a:rPr lang="cs-CZ" dirty="0" smtClean="0"/>
              <a:t>DRINK-DRIVING</a:t>
            </a:r>
          </a:p>
          <a:p>
            <a:pPr>
              <a:buNone/>
            </a:pPr>
            <a:r>
              <a:rPr lang="cs-CZ" i="1" dirty="0" smtClean="0"/>
              <a:t>Police </a:t>
            </a:r>
            <a:r>
              <a:rPr lang="cs-CZ" i="1" dirty="0" err="1" smtClean="0"/>
              <a:t>and</a:t>
            </a:r>
            <a:r>
              <a:rPr lang="cs-CZ" i="1" dirty="0" smtClean="0"/>
              <a:t> </a:t>
            </a:r>
            <a:r>
              <a:rPr lang="cs-CZ" i="1" dirty="0" err="1" smtClean="0"/>
              <a:t>firefighters</a:t>
            </a:r>
            <a:r>
              <a:rPr lang="cs-CZ" i="1" dirty="0" smtClean="0"/>
              <a:t> </a:t>
            </a:r>
            <a:r>
              <a:rPr lang="cs-CZ" i="1" dirty="0" err="1" smtClean="0"/>
              <a:t>believe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fire</a:t>
            </a:r>
            <a:r>
              <a:rPr lang="cs-CZ" i="1" dirty="0" smtClean="0"/>
              <a:t> </a:t>
            </a:r>
            <a:r>
              <a:rPr lang="cs-CZ" i="1" dirty="0" err="1" smtClean="0"/>
              <a:t>which</a:t>
            </a:r>
            <a:r>
              <a:rPr lang="cs-CZ" i="1" dirty="0" smtClean="0"/>
              <a:t> </a:t>
            </a:r>
            <a:r>
              <a:rPr lang="cs-CZ" i="1" dirty="0" err="1" smtClean="0"/>
              <a:t>destroyed</a:t>
            </a:r>
            <a:r>
              <a:rPr lang="cs-CZ" i="1" dirty="0" smtClean="0"/>
              <a:t> a </a:t>
            </a:r>
            <a:r>
              <a:rPr lang="cs-CZ" i="1" dirty="0" err="1" smtClean="0"/>
              <a:t>disco</a:t>
            </a:r>
            <a:r>
              <a:rPr lang="cs-CZ" i="1" dirty="0" smtClean="0"/>
              <a:t> </a:t>
            </a:r>
            <a:r>
              <a:rPr lang="cs-CZ" i="1" dirty="0" err="1" smtClean="0"/>
              <a:t>club</a:t>
            </a:r>
            <a:r>
              <a:rPr lang="cs-CZ" i="1" dirty="0" smtClean="0"/>
              <a:t> last </a:t>
            </a:r>
            <a:r>
              <a:rPr lang="cs-CZ" i="1" dirty="0" err="1" smtClean="0"/>
              <a:t>night</a:t>
            </a:r>
            <a:r>
              <a:rPr lang="cs-CZ" i="1" dirty="0" smtClean="0"/>
              <a:t> 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started</a:t>
            </a:r>
            <a:r>
              <a:rPr lang="cs-CZ" i="1" dirty="0" smtClean="0"/>
              <a:t> </a:t>
            </a:r>
            <a:r>
              <a:rPr lang="cs-CZ" b="1" i="1" dirty="0" err="1" smtClean="0"/>
              <a:t>deliberately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ARSON</a:t>
            </a:r>
          </a:p>
          <a:p>
            <a:pPr>
              <a:buNone/>
            </a:pPr>
            <a:r>
              <a:rPr lang="cs-CZ" i="1" dirty="0" err="1" smtClean="0"/>
              <a:t>Five</a:t>
            </a:r>
            <a:r>
              <a:rPr lang="cs-CZ" i="1" dirty="0" smtClean="0"/>
              <a:t> </a:t>
            </a:r>
            <a:r>
              <a:rPr lang="cs-CZ" i="1" dirty="0" err="1" smtClean="0"/>
              <a:t>men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</a:t>
            </a:r>
            <a:r>
              <a:rPr lang="cs-CZ" i="1" dirty="0" err="1" smtClean="0"/>
              <a:t>shotguns</a:t>
            </a:r>
            <a:r>
              <a:rPr lang="cs-CZ" i="1" dirty="0" smtClean="0"/>
              <a:t> </a:t>
            </a:r>
            <a:r>
              <a:rPr lang="cs-CZ" b="1" i="1" dirty="0" err="1" smtClean="0"/>
              <a:t>held</a:t>
            </a:r>
            <a:r>
              <a:rPr lang="cs-CZ" b="1" i="1" dirty="0" smtClean="0"/>
              <a:t> </a:t>
            </a:r>
            <a:r>
              <a:rPr lang="cs-CZ" b="1" i="1" dirty="0" err="1" smtClean="0"/>
              <a:t>up</a:t>
            </a:r>
            <a:r>
              <a:rPr lang="cs-CZ" b="1" i="1" dirty="0" smtClean="0"/>
              <a:t> </a:t>
            </a:r>
            <a:r>
              <a:rPr lang="cs-CZ" i="1" dirty="0" smtClean="0"/>
              <a:t>a </a:t>
            </a:r>
            <a:r>
              <a:rPr lang="cs-CZ" i="1" dirty="0" err="1" smtClean="0"/>
              <a:t>security</a:t>
            </a:r>
            <a:r>
              <a:rPr lang="cs-CZ" i="1" dirty="0" smtClean="0"/>
              <a:t> van in York </a:t>
            </a:r>
            <a:r>
              <a:rPr lang="cs-CZ" i="1" dirty="0" err="1" smtClean="0"/>
              <a:t>this</a:t>
            </a:r>
            <a:r>
              <a:rPr lang="cs-CZ" i="1" dirty="0" smtClean="0"/>
              <a:t> </a:t>
            </a:r>
            <a:r>
              <a:rPr lang="cs-CZ" i="1" dirty="0" err="1" smtClean="0"/>
              <a:t>afternoon</a:t>
            </a:r>
            <a:r>
              <a:rPr lang="cs-CZ" i="1" dirty="0" smtClean="0"/>
              <a:t>. </a:t>
            </a:r>
            <a:r>
              <a:rPr lang="cs-CZ" i="1" dirty="0" err="1" smtClean="0"/>
              <a:t>They</a:t>
            </a:r>
            <a:r>
              <a:rPr lang="cs-CZ" i="1" dirty="0" smtClean="0"/>
              <a:t> </a:t>
            </a:r>
            <a:r>
              <a:rPr lang="cs-CZ" i="1" dirty="0" err="1" smtClean="0"/>
              <a:t>got</a:t>
            </a:r>
            <a:r>
              <a:rPr lang="cs-CZ" i="1" dirty="0" smtClean="0"/>
              <a:t> </a:t>
            </a:r>
            <a:r>
              <a:rPr lang="cs-CZ" i="1" dirty="0" err="1" smtClean="0"/>
              <a:t>away</a:t>
            </a:r>
            <a:r>
              <a:rPr lang="cs-CZ" i="1" dirty="0" smtClean="0"/>
              <a:t> </a:t>
            </a:r>
            <a:r>
              <a:rPr lang="cs-CZ" i="1" dirty="0" err="1" smtClean="0"/>
              <a:t>with</a:t>
            </a:r>
            <a:r>
              <a:rPr lang="cs-CZ" i="1" dirty="0" smtClean="0"/>
              <a:t> £ 30,000.</a:t>
            </a:r>
          </a:p>
          <a:p>
            <a:pPr>
              <a:buNone/>
            </a:pPr>
            <a:r>
              <a:rPr lang="cs-CZ" dirty="0" smtClean="0"/>
              <a:t>ARMED ROBBERY</a:t>
            </a:r>
          </a:p>
          <a:p>
            <a:pPr>
              <a:buNone/>
            </a:pP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woman</a:t>
            </a:r>
            <a:r>
              <a:rPr lang="cs-CZ" i="1" dirty="0" smtClean="0"/>
              <a:t> </a:t>
            </a:r>
            <a:r>
              <a:rPr lang="cs-CZ" i="1" dirty="0" err="1" smtClean="0"/>
              <a:t>threatened</a:t>
            </a:r>
            <a:r>
              <a:rPr lang="cs-CZ" i="1" dirty="0" smtClean="0"/>
              <a:t>  to </a:t>
            </a:r>
            <a:r>
              <a:rPr lang="cs-CZ" i="1" dirty="0" err="1" smtClean="0"/>
              <a:t>send</a:t>
            </a:r>
            <a:r>
              <a:rPr lang="cs-CZ" i="1" dirty="0" smtClean="0"/>
              <a:t> her ex-</a:t>
            </a:r>
            <a:r>
              <a:rPr lang="cs-CZ" i="1" dirty="0" err="1" smtClean="0"/>
              <a:t>lover</a:t>
            </a:r>
            <a:r>
              <a:rPr lang="cs-CZ" i="1" dirty="0" smtClean="0"/>
              <a:t>´s </a:t>
            </a:r>
            <a:r>
              <a:rPr lang="cs-CZ" i="1" dirty="0" err="1" smtClean="0"/>
              <a:t>wife</a:t>
            </a:r>
            <a:r>
              <a:rPr lang="cs-CZ" i="1" dirty="0" smtClean="0"/>
              <a:t>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photographs</a:t>
            </a:r>
            <a:r>
              <a:rPr lang="cs-CZ" i="1" dirty="0" smtClean="0"/>
              <a:t> </a:t>
            </a:r>
            <a:r>
              <a:rPr lang="cs-CZ" i="1" dirty="0" err="1" smtClean="0"/>
              <a:t>and</a:t>
            </a:r>
            <a:r>
              <a:rPr lang="cs-CZ" i="1" dirty="0" smtClean="0"/>
              <a:t> love </a:t>
            </a:r>
            <a:r>
              <a:rPr lang="cs-CZ" i="1" dirty="0" err="1" smtClean="0"/>
              <a:t>letters</a:t>
            </a:r>
            <a:r>
              <a:rPr lang="cs-CZ" i="1" dirty="0" smtClean="0"/>
              <a:t> </a:t>
            </a:r>
            <a:r>
              <a:rPr lang="cs-CZ" i="1" dirty="0" err="1" smtClean="0"/>
              <a:t>unless</a:t>
            </a:r>
            <a:r>
              <a:rPr lang="cs-CZ" i="1" dirty="0" smtClean="0"/>
              <a:t> he </a:t>
            </a:r>
            <a:r>
              <a:rPr lang="cs-CZ" i="1" dirty="0" err="1" smtClean="0"/>
              <a:t>paid</a:t>
            </a:r>
            <a:r>
              <a:rPr lang="cs-CZ" i="1" dirty="0" smtClean="0"/>
              <a:t> her £5,000.</a:t>
            </a:r>
          </a:p>
          <a:p>
            <a:pPr>
              <a:buNone/>
            </a:pPr>
            <a:r>
              <a:rPr lang="cs-CZ" dirty="0" smtClean="0"/>
              <a:t>BLACKMAIL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3200" dirty="0" smtClean="0"/>
              <a:t>USEFUL VOCABULARY - FILL IN THE GAPS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72816"/>
            <a:ext cx="4040188" cy="460851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THEFT</a:t>
            </a:r>
          </a:p>
          <a:p>
            <a:r>
              <a:rPr lang="cs-CZ" dirty="0" smtClean="0"/>
              <a:t>BURGLARY</a:t>
            </a:r>
          </a:p>
          <a:p>
            <a:r>
              <a:rPr lang="cs-CZ" dirty="0" smtClean="0"/>
              <a:t>SHOPLIFTING</a:t>
            </a:r>
          </a:p>
          <a:p>
            <a:r>
              <a:rPr lang="cs-CZ" dirty="0" smtClean="0"/>
              <a:t>ARMED ROBBERY</a:t>
            </a:r>
          </a:p>
          <a:p>
            <a:r>
              <a:rPr lang="cs-CZ" dirty="0" smtClean="0"/>
              <a:t>HIJACKING</a:t>
            </a:r>
          </a:p>
          <a:p>
            <a:r>
              <a:rPr lang="cs-CZ" dirty="0" smtClean="0"/>
              <a:t>SMUGGLING</a:t>
            </a:r>
          </a:p>
          <a:p>
            <a:r>
              <a:rPr lang="cs-CZ" dirty="0" smtClean="0"/>
              <a:t>RAPE</a:t>
            </a:r>
          </a:p>
          <a:p>
            <a:r>
              <a:rPr lang="cs-CZ" dirty="0" smtClean="0"/>
              <a:t>MUGGING</a:t>
            </a:r>
          </a:p>
          <a:p>
            <a:r>
              <a:rPr lang="cs-CZ" dirty="0" smtClean="0"/>
              <a:t>ARSON</a:t>
            </a:r>
          </a:p>
          <a:p>
            <a:r>
              <a:rPr lang="cs-CZ" dirty="0" smtClean="0"/>
              <a:t>BLACKMAILING</a:t>
            </a:r>
          </a:p>
          <a:p>
            <a:r>
              <a:rPr lang="cs-CZ" dirty="0" smtClean="0"/>
              <a:t>MURDER</a:t>
            </a:r>
          </a:p>
          <a:p>
            <a:r>
              <a:rPr lang="cs-CZ" dirty="0" smtClean="0"/>
              <a:t>FORGERY</a:t>
            </a:r>
          </a:p>
          <a:p>
            <a:r>
              <a:rPr lang="cs-CZ" dirty="0" smtClean="0"/>
              <a:t>EMBEZZLEMENT                                       </a:t>
            </a: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1700808"/>
            <a:ext cx="4041775" cy="47525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THIEF (</a:t>
            </a:r>
            <a:r>
              <a:rPr lang="cs-CZ" dirty="0" err="1" smtClean="0"/>
              <a:t>pl</a:t>
            </a:r>
            <a:r>
              <a:rPr lang="cs-CZ" dirty="0" smtClean="0"/>
              <a:t>. THIEVES)</a:t>
            </a:r>
          </a:p>
          <a:p>
            <a:r>
              <a:rPr lang="cs-CZ" dirty="0" smtClean="0"/>
              <a:t>BURGLAR</a:t>
            </a:r>
          </a:p>
          <a:p>
            <a:r>
              <a:rPr lang="cs-CZ" dirty="0" smtClean="0"/>
              <a:t>SHOPLIFTER</a:t>
            </a:r>
          </a:p>
          <a:p>
            <a:r>
              <a:rPr lang="cs-CZ" dirty="0" smtClean="0"/>
              <a:t>ARMED ROBBER</a:t>
            </a:r>
          </a:p>
          <a:p>
            <a:r>
              <a:rPr lang="cs-CZ" dirty="0" smtClean="0"/>
              <a:t>HIJACKER</a:t>
            </a:r>
          </a:p>
          <a:p>
            <a:r>
              <a:rPr lang="cs-CZ" dirty="0" smtClean="0"/>
              <a:t>SMUGGLER</a:t>
            </a:r>
          </a:p>
          <a:p>
            <a:r>
              <a:rPr lang="cs-CZ" dirty="0" smtClean="0"/>
              <a:t>RAPIST</a:t>
            </a:r>
          </a:p>
          <a:p>
            <a:r>
              <a:rPr lang="cs-CZ" dirty="0" smtClean="0"/>
              <a:t>MUGGER</a:t>
            </a:r>
          </a:p>
          <a:p>
            <a:r>
              <a:rPr lang="cs-CZ" dirty="0" smtClean="0"/>
              <a:t>ARSONIST</a:t>
            </a:r>
          </a:p>
          <a:p>
            <a:r>
              <a:rPr lang="cs-CZ" dirty="0" smtClean="0"/>
              <a:t>BLACKMAILER</a:t>
            </a:r>
          </a:p>
          <a:p>
            <a:r>
              <a:rPr lang="cs-CZ" dirty="0" smtClean="0"/>
              <a:t>MURDERER</a:t>
            </a:r>
          </a:p>
          <a:p>
            <a:r>
              <a:rPr lang="cs-CZ" dirty="0" smtClean="0"/>
              <a:t>FORGER</a:t>
            </a:r>
          </a:p>
          <a:p>
            <a:r>
              <a:rPr lang="cs-CZ" dirty="0" smtClean="0"/>
              <a:t>EMBEZZLER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"/>
          </p:nvPr>
        </p:nvSpPr>
        <p:spPr>
          <a:xfrm>
            <a:off x="457200" y="1196752"/>
            <a:ext cx="4040188" cy="504057"/>
          </a:xfrm>
        </p:spPr>
        <p:txBody>
          <a:bodyPr>
            <a:normAutofit/>
          </a:bodyPr>
          <a:lstStyle/>
          <a:p>
            <a:r>
              <a:rPr lang="cs-CZ" dirty="0" smtClean="0"/>
              <a:t>CRIME</a:t>
            </a:r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645025" y="1196752"/>
            <a:ext cx="4041775" cy="504056"/>
          </a:xfrm>
        </p:spPr>
        <p:txBody>
          <a:bodyPr/>
          <a:lstStyle/>
          <a:p>
            <a:r>
              <a:rPr lang="cs-CZ" dirty="0" smtClean="0"/>
              <a:t>CRIMINAL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9512" y="274638"/>
            <a:ext cx="8856984" cy="99412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USE THE CORRECT FORM OF THESE VERBS TO COMPLETE THE SENTENCES</a:t>
            </a:r>
            <a:endParaRPr lang="cs-CZ" sz="2400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2"/>
          </p:nvPr>
        </p:nvSpPr>
        <p:spPr>
          <a:xfrm>
            <a:off x="457200" y="1916832"/>
            <a:ext cx="8435280" cy="4752528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None/>
            </a:pPr>
            <a:r>
              <a:rPr lang="cs-CZ" dirty="0" err="1" smtClean="0"/>
              <a:t>Mr</a:t>
            </a:r>
            <a:r>
              <a:rPr lang="cs-CZ" dirty="0" smtClean="0"/>
              <a:t> </a:t>
            </a:r>
            <a:r>
              <a:rPr lang="cs-CZ" dirty="0" err="1" smtClean="0"/>
              <a:t>Butcher</a:t>
            </a:r>
            <a:r>
              <a:rPr lang="cs-CZ" dirty="0" smtClean="0"/>
              <a:t> </a:t>
            </a:r>
            <a:r>
              <a:rPr lang="cs-CZ" dirty="0" err="1" smtClean="0"/>
              <a:t>admitted</a:t>
            </a:r>
            <a:r>
              <a:rPr lang="cs-CZ" dirty="0" smtClean="0"/>
              <a:t>  __________ </a:t>
            </a:r>
            <a:r>
              <a:rPr lang="cs-CZ" dirty="0" err="1" smtClean="0"/>
              <a:t>the</a:t>
            </a:r>
            <a:r>
              <a:rPr lang="cs-CZ" dirty="0" smtClean="0"/>
              <a:t> boss´s </a:t>
            </a:r>
            <a:r>
              <a:rPr lang="cs-CZ" dirty="0" err="1" smtClean="0"/>
              <a:t>signature</a:t>
            </a:r>
            <a:r>
              <a:rPr lang="cs-CZ" dirty="0" smtClean="0"/>
              <a:t> on </a:t>
            </a:r>
            <a:r>
              <a:rPr lang="cs-CZ" dirty="0" err="1" smtClean="0"/>
              <a:t>several</a:t>
            </a:r>
            <a:r>
              <a:rPr lang="cs-CZ" dirty="0" smtClean="0"/>
              <a:t> </a:t>
            </a:r>
            <a:r>
              <a:rPr lang="cs-CZ" dirty="0" err="1" smtClean="0"/>
              <a:t>cheques</a:t>
            </a:r>
            <a:r>
              <a:rPr lang="cs-CZ" dirty="0" smtClean="0"/>
              <a:t>.</a:t>
            </a:r>
          </a:p>
          <a:p>
            <a:pPr marL="457200" indent="-457200">
              <a:buNone/>
            </a:pPr>
            <a:r>
              <a:rPr lang="cs-CZ" i="1" dirty="0" err="1" smtClean="0"/>
              <a:t>forging</a:t>
            </a:r>
            <a:endParaRPr lang="cs-CZ" i="1" dirty="0" smtClean="0"/>
          </a:p>
          <a:p>
            <a:pPr marL="457200" indent="-457200"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upset</a:t>
            </a:r>
            <a:r>
              <a:rPr lang="cs-CZ" dirty="0" smtClean="0"/>
              <a:t>. A man just </a:t>
            </a:r>
            <a:r>
              <a:rPr lang="cs-CZ" dirty="0" err="1" smtClean="0"/>
              <a:t>tried</a:t>
            </a:r>
            <a:r>
              <a:rPr lang="cs-CZ" dirty="0" smtClean="0"/>
              <a:t> __________my </a:t>
            </a:r>
            <a:r>
              <a:rPr lang="cs-CZ" dirty="0" err="1" smtClean="0"/>
              <a:t>handbag</a:t>
            </a:r>
            <a:r>
              <a:rPr lang="cs-CZ" dirty="0" smtClean="0"/>
              <a:t>.</a:t>
            </a:r>
          </a:p>
          <a:p>
            <a:pPr marL="457200" indent="-457200">
              <a:buNone/>
            </a:pPr>
            <a:r>
              <a:rPr lang="cs-CZ" i="1" dirty="0" smtClean="0"/>
              <a:t>to </a:t>
            </a:r>
            <a:r>
              <a:rPr lang="cs-CZ" i="1" dirty="0" err="1" smtClean="0"/>
              <a:t>snatch</a:t>
            </a:r>
            <a:endParaRPr lang="cs-CZ" i="1" dirty="0" smtClean="0"/>
          </a:p>
          <a:p>
            <a:pPr marL="457200" indent="-457200">
              <a:buNone/>
            </a:pPr>
            <a:r>
              <a:rPr lang="cs-CZ" dirty="0" smtClean="0"/>
              <a:t>I </a:t>
            </a:r>
            <a:r>
              <a:rPr lang="cs-CZ" dirty="0" err="1" smtClean="0"/>
              <a:t>can</a:t>
            </a:r>
            <a:r>
              <a:rPr lang="cs-CZ" dirty="0" smtClean="0"/>
              <a:t>´t </a:t>
            </a:r>
            <a:r>
              <a:rPr lang="cs-CZ" dirty="0" err="1" smtClean="0"/>
              <a:t>believe</a:t>
            </a:r>
            <a:r>
              <a:rPr lang="cs-CZ" dirty="0" smtClean="0"/>
              <a:t> my </a:t>
            </a:r>
            <a:r>
              <a:rPr lang="cs-CZ" dirty="0" err="1" smtClean="0"/>
              <a:t>eyes</a:t>
            </a:r>
            <a:r>
              <a:rPr lang="cs-CZ" dirty="0" smtClean="0"/>
              <a:t>. My car ___________!</a:t>
            </a:r>
          </a:p>
          <a:p>
            <a:pPr marL="457200" indent="-457200">
              <a:buNone/>
            </a:pPr>
            <a:r>
              <a:rPr lang="cs-CZ" i="1" dirty="0" smtClean="0"/>
              <a:t>has </a:t>
            </a:r>
            <a:r>
              <a:rPr lang="cs-CZ" i="1" dirty="0" err="1" smtClean="0"/>
              <a:t>been</a:t>
            </a:r>
            <a:r>
              <a:rPr lang="cs-CZ" i="1" dirty="0" smtClean="0"/>
              <a:t> stolen</a:t>
            </a:r>
          </a:p>
          <a:p>
            <a:pPr marL="457200" indent="-457200">
              <a:buNone/>
            </a:pP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 in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village</a:t>
            </a:r>
            <a:r>
              <a:rPr lang="cs-CZ" dirty="0" smtClean="0"/>
              <a:t> __________ </a:t>
            </a:r>
            <a:r>
              <a:rPr lang="cs-CZ" dirty="0" err="1" smtClean="0"/>
              <a:t>recently</a:t>
            </a:r>
            <a:r>
              <a:rPr lang="cs-CZ" dirty="0" smtClean="0"/>
              <a:t>.</a:t>
            </a:r>
          </a:p>
          <a:p>
            <a:pPr marL="457200" indent="-457200">
              <a:buNone/>
            </a:pPr>
            <a:r>
              <a:rPr lang="cs-CZ" i="1" dirty="0" err="1" smtClean="0"/>
              <a:t>have</a:t>
            </a:r>
            <a:r>
              <a:rPr lang="cs-CZ" i="1" dirty="0" smtClean="0"/>
              <a:t> </a:t>
            </a:r>
            <a:r>
              <a:rPr lang="cs-CZ" i="1" dirty="0" err="1" smtClean="0"/>
              <a:t>been</a:t>
            </a:r>
            <a:r>
              <a:rPr lang="cs-CZ" i="1" dirty="0" smtClean="0"/>
              <a:t> </a:t>
            </a:r>
            <a:r>
              <a:rPr lang="cs-CZ" i="1" dirty="0" err="1" smtClean="0"/>
              <a:t>burgled</a:t>
            </a:r>
            <a:r>
              <a:rPr lang="cs-CZ" i="1" dirty="0" smtClean="0"/>
              <a:t>/</a:t>
            </a:r>
            <a:r>
              <a:rPr lang="cs-CZ" i="1" dirty="0" err="1" smtClean="0"/>
              <a:t>broken</a:t>
            </a:r>
            <a:r>
              <a:rPr lang="cs-CZ" i="1" dirty="0" smtClean="0"/>
              <a:t> </a:t>
            </a:r>
            <a:r>
              <a:rPr lang="cs-CZ" i="1" dirty="0" err="1" smtClean="0"/>
              <a:t>into</a:t>
            </a:r>
            <a:endParaRPr lang="cs-CZ" i="1" dirty="0" smtClean="0"/>
          </a:p>
          <a:p>
            <a:pPr marL="457200" indent="-457200">
              <a:buNone/>
            </a:pPr>
            <a:r>
              <a:rPr lang="cs-CZ" dirty="0" err="1" smtClean="0"/>
              <a:t>When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police  __________ </a:t>
            </a:r>
            <a:r>
              <a:rPr lang="cs-CZ" dirty="0" err="1" smtClean="0"/>
              <a:t>someone</a:t>
            </a:r>
            <a:r>
              <a:rPr lang="cs-CZ" dirty="0" smtClean="0"/>
              <a:t>,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always</a:t>
            </a:r>
            <a:r>
              <a:rPr lang="cs-CZ" dirty="0" smtClean="0"/>
              <a:t> use </a:t>
            </a:r>
            <a:r>
              <a:rPr lang="cs-CZ" dirty="0" err="1" smtClean="0"/>
              <a:t>handcuffs</a:t>
            </a:r>
            <a:r>
              <a:rPr lang="cs-CZ" dirty="0" smtClean="0"/>
              <a:t>.</a:t>
            </a:r>
          </a:p>
          <a:p>
            <a:pPr marL="457200" indent="-457200">
              <a:buNone/>
            </a:pPr>
            <a:r>
              <a:rPr lang="cs-CZ" i="1" dirty="0" err="1" smtClean="0"/>
              <a:t>arrest</a:t>
            </a:r>
            <a:endParaRPr lang="cs-CZ" i="1" dirty="0" smtClean="0"/>
          </a:p>
          <a:p>
            <a:pPr marL="457200" indent="-457200">
              <a:buNone/>
            </a:pP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men</a:t>
            </a:r>
            <a:r>
              <a:rPr lang="cs-CZ" dirty="0" smtClean="0"/>
              <a:t> in </a:t>
            </a:r>
            <a:r>
              <a:rPr lang="cs-CZ" dirty="0" err="1" smtClean="0"/>
              <a:t>clown</a:t>
            </a:r>
            <a:r>
              <a:rPr lang="cs-CZ" dirty="0" smtClean="0"/>
              <a:t> </a:t>
            </a:r>
            <a:r>
              <a:rPr lang="cs-CZ" dirty="0" err="1" smtClean="0"/>
              <a:t>masks</a:t>
            </a:r>
            <a:r>
              <a:rPr lang="cs-CZ" dirty="0" smtClean="0"/>
              <a:t> __________ a bank in </a:t>
            </a:r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.</a:t>
            </a:r>
          </a:p>
          <a:p>
            <a:pPr marL="457200" indent="-457200">
              <a:buNone/>
            </a:pPr>
            <a:r>
              <a:rPr lang="cs-CZ" i="1" dirty="0" err="1" smtClean="0"/>
              <a:t>robbed</a:t>
            </a:r>
            <a:endParaRPr lang="cs-CZ" i="1" dirty="0" smtClean="0"/>
          </a:p>
          <a:p>
            <a:pPr marL="457200" indent="-457200">
              <a:buNone/>
            </a:pPr>
            <a:r>
              <a:rPr lang="cs-CZ" dirty="0" smtClean="0"/>
              <a:t>He __________</a:t>
            </a:r>
            <a:r>
              <a:rPr lang="cs-CZ" dirty="0" err="1" smtClean="0"/>
              <a:t>trying</a:t>
            </a:r>
            <a:r>
              <a:rPr lang="cs-CZ" dirty="0" smtClean="0"/>
              <a:t> to </a:t>
            </a:r>
            <a:r>
              <a:rPr lang="cs-CZ" dirty="0" err="1" smtClean="0"/>
              <a:t>smuggle</a:t>
            </a:r>
            <a:r>
              <a:rPr lang="cs-CZ" dirty="0" smtClean="0"/>
              <a:t> €150,000 </a:t>
            </a:r>
            <a:r>
              <a:rPr lang="cs-CZ" dirty="0" err="1" smtClean="0"/>
              <a:t>worth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cocain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Slovakia</a:t>
            </a:r>
            <a:r>
              <a:rPr lang="cs-CZ" dirty="0" smtClean="0"/>
              <a:t>.</a:t>
            </a:r>
          </a:p>
          <a:p>
            <a:pPr marL="457200" indent="-457200">
              <a:buNone/>
            </a:pPr>
            <a:r>
              <a:rPr lang="cs-CZ" i="1" dirty="0" err="1" smtClean="0"/>
              <a:t>is</a:t>
            </a:r>
            <a:r>
              <a:rPr lang="cs-CZ" i="1" dirty="0" smtClean="0"/>
              <a:t>/</a:t>
            </a:r>
            <a:r>
              <a:rPr lang="cs-CZ" i="1" dirty="0" err="1" smtClean="0"/>
              <a:t>was</a:t>
            </a:r>
            <a:r>
              <a:rPr lang="cs-CZ" i="1" dirty="0" smtClean="0"/>
              <a:t> </a:t>
            </a:r>
            <a:r>
              <a:rPr lang="cs-CZ" i="1" dirty="0" err="1" smtClean="0"/>
              <a:t>accused</a:t>
            </a:r>
            <a:r>
              <a:rPr lang="cs-CZ" i="1" dirty="0" smtClean="0"/>
              <a:t> </a:t>
            </a:r>
            <a:r>
              <a:rPr lang="cs-CZ" i="1" dirty="0" err="1" smtClean="0"/>
              <a:t>of</a:t>
            </a:r>
            <a:endParaRPr lang="cs-CZ" i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quarter" idx="1"/>
          </p:nvPr>
        </p:nvSpPr>
        <p:spPr>
          <a:xfrm>
            <a:off x="457200" y="1268761"/>
            <a:ext cx="8219256" cy="432047"/>
          </a:xfrm>
        </p:spPr>
        <p:txBody>
          <a:bodyPr>
            <a:normAutofit fontScale="85000" lnSpcReduction="10000"/>
          </a:bodyPr>
          <a:lstStyle/>
          <a:p>
            <a:r>
              <a:rPr lang="cs-CZ" sz="2000" dirty="0" smtClean="0"/>
              <a:t>SNATCH, FORGE, BURGLE, ARREST, ACCUSE OF, STEAL, ROB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0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TASKS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PREPARE A 2-MINUTE ROLE-PLAY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You</a:t>
            </a:r>
            <a:r>
              <a:rPr lang="cs-CZ" dirty="0" smtClean="0"/>
              <a:t> are a </a:t>
            </a:r>
            <a:r>
              <a:rPr lang="cs-CZ" dirty="0" err="1" smtClean="0"/>
              <a:t>witness</a:t>
            </a:r>
            <a:r>
              <a:rPr lang="cs-CZ" dirty="0" smtClean="0"/>
              <a:t> to a </a:t>
            </a:r>
            <a:r>
              <a:rPr lang="cs-CZ" dirty="0" err="1" smtClean="0"/>
              <a:t>robbery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been</a:t>
            </a:r>
            <a:r>
              <a:rPr lang="cs-CZ" dirty="0" smtClean="0"/>
              <a:t> </a:t>
            </a:r>
            <a:r>
              <a:rPr lang="cs-CZ" dirty="0" err="1" smtClean="0"/>
              <a:t>mugged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park. 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Your</a:t>
            </a:r>
            <a:r>
              <a:rPr lang="cs-CZ" dirty="0" smtClean="0"/>
              <a:t> 17-</a:t>
            </a:r>
            <a:r>
              <a:rPr lang="cs-CZ" dirty="0" err="1" smtClean="0"/>
              <a:t>year</a:t>
            </a:r>
            <a:r>
              <a:rPr lang="cs-CZ" dirty="0" smtClean="0"/>
              <a:t>-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daughter</a:t>
            </a:r>
            <a:r>
              <a:rPr lang="cs-CZ" dirty="0" smtClean="0"/>
              <a:t> </a:t>
            </a:r>
            <a:r>
              <a:rPr lang="cs-CZ" dirty="0" err="1" smtClean="0"/>
              <a:t>wants</a:t>
            </a:r>
            <a:r>
              <a:rPr lang="cs-CZ" dirty="0" smtClean="0"/>
              <a:t> to go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friends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Your</a:t>
            </a:r>
            <a:r>
              <a:rPr lang="cs-CZ" dirty="0" smtClean="0"/>
              <a:t> 8-</a:t>
            </a:r>
            <a:r>
              <a:rPr lang="cs-CZ" dirty="0" err="1" smtClean="0"/>
              <a:t>year</a:t>
            </a:r>
            <a:r>
              <a:rPr lang="cs-CZ" dirty="0" smtClean="0"/>
              <a:t>-</a:t>
            </a:r>
            <a:r>
              <a:rPr lang="cs-CZ" dirty="0" err="1" smtClean="0"/>
              <a:t>old</a:t>
            </a:r>
            <a:r>
              <a:rPr lang="cs-CZ" dirty="0" smtClean="0"/>
              <a:t> </a:t>
            </a:r>
            <a:r>
              <a:rPr lang="cs-CZ" dirty="0" err="1" smtClean="0"/>
              <a:t>daughter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go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on her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  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Prepare</a:t>
            </a:r>
            <a:r>
              <a:rPr lang="cs-CZ" dirty="0" smtClean="0"/>
              <a:t> TV NOVA </a:t>
            </a:r>
            <a:r>
              <a:rPr lang="cs-CZ" dirty="0" err="1" smtClean="0"/>
              <a:t>news</a:t>
            </a:r>
            <a:r>
              <a:rPr lang="cs-CZ" dirty="0" smtClean="0"/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own</a:t>
            </a:r>
            <a:r>
              <a:rPr lang="cs-CZ" dirty="0" smtClean="0"/>
              <a:t> </a:t>
            </a:r>
            <a:r>
              <a:rPr lang="cs-CZ" dirty="0" err="1" smtClean="0"/>
              <a:t>ideas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PREPARE A PANEL DISCUSSION ABOUT THE DEATH PENALTY (CAPITAL PUNISHMENT).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RECOMMENDED TASK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STUDY NEW VOCAVULARY WITH PRONUNCATION ON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helpforenglish.cz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article</a:t>
            </a:r>
            <a:r>
              <a:rPr lang="cs-CZ" dirty="0" smtClean="0">
                <a:hlinkClick r:id="rId2"/>
              </a:rPr>
              <a:t>/2006072320-</a:t>
            </a:r>
            <a:r>
              <a:rPr lang="cs-CZ" dirty="0" err="1" smtClean="0">
                <a:hlinkClick r:id="rId2"/>
              </a:rPr>
              <a:t>crime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and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punishment</a:t>
            </a:r>
            <a:r>
              <a:rPr lang="cs-CZ" dirty="0" smtClean="0">
                <a:hlinkClick r:id="rId2"/>
              </a:rPr>
              <a:t>-2</a:t>
            </a:r>
            <a:r>
              <a:rPr lang="cs-CZ" dirty="0" smtClean="0"/>
              <a:t> AND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helpforenglish.cz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article</a:t>
            </a:r>
            <a:r>
              <a:rPr lang="cs-CZ" dirty="0" smtClean="0">
                <a:hlinkClick r:id="rId3"/>
              </a:rPr>
              <a:t>/2006072319-</a:t>
            </a:r>
            <a:r>
              <a:rPr lang="cs-CZ" dirty="0" err="1" smtClean="0">
                <a:hlinkClick r:id="rId3"/>
              </a:rPr>
              <a:t>crime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and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punishment</a:t>
            </a:r>
            <a:r>
              <a:rPr lang="cs-CZ" dirty="0" smtClean="0">
                <a:hlinkClick r:id="rId3"/>
              </a:rPr>
              <a:t>-1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latin typeface="Calibri" pitchFamily="34" charset="0"/>
              </a:rPr>
              <a:t>Použité zdroje:</a:t>
            </a:r>
            <a:endParaRPr lang="cs-CZ" sz="24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79208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>
                <a:latin typeface="Calibri" pitchFamily="34" charset="0"/>
              </a:rPr>
              <a:t>   Slide 3: </a:t>
            </a:r>
            <a:r>
              <a:rPr lang="cs-CZ" sz="1400" dirty="0" smtClean="0"/>
              <a:t>LUŇÁKOVÁ, Petra. </a:t>
            </a:r>
            <a:r>
              <a:rPr lang="cs-CZ" sz="1400" i="1" dirty="0" err="1" smtClean="0"/>
              <a:t>Crime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and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punishment</a:t>
            </a:r>
            <a:r>
              <a:rPr lang="cs-CZ" sz="1400" dirty="0" smtClean="0"/>
              <a:t> [online]. [cit. 28.8.2013].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helpforenglish.cz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article</a:t>
            </a:r>
            <a:r>
              <a:rPr lang="cs-CZ" sz="1400" dirty="0" smtClean="0">
                <a:hlinkClick r:id="rId3"/>
              </a:rPr>
              <a:t>/2009030702-</a:t>
            </a:r>
            <a:r>
              <a:rPr lang="cs-CZ" sz="1400" dirty="0" err="1" smtClean="0">
                <a:hlinkClick r:id="rId3"/>
              </a:rPr>
              <a:t>crime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and</a:t>
            </a:r>
            <a:r>
              <a:rPr lang="cs-CZ" sz="1400" dirty="0" smtClean="0">
                <a:hlinkClick r:id="rId3"/>
              </a:rPr>
              <a:t>-</a:t>
            </a:r>
            <a:r>
              <a:rPr lang="cs-CZ" sz="1400" dirty="0" err="1" smtClean="0">
                <a:hlinkClick r:id="rId3"/>
              </a:rPr>
              <a:t>punishment</a:t>
            </a:r>
            <a:r>
              <a:rPr lang="cs-CZ" sz="1400" dirty="0" smtClean="0"/>
              <a:t>  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Slide 10: VÍT, Marek. </a:t>
            </a:r>
            <a:r>
              <a:rPr lang="cs-CZ" sz="1400" i="1" dirty="0" err="1" smtClean="0"/>
              <a:t>Crime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and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punishment</a:t>
            </a:r>
            <a:r>
              <a:rPr lang="cs-CZ" sz="1400" i="1" dirty="0" smtClean="0"/>
              <a:t> 2</a:t>
            </a:r>
            <a:r>
              <a:rPr lang="cs-CZ" sz="1400" dirty="0" smtClean="0"/>
              <a:t> [online]. [cit. 28.8.2013]. Dostupný na WWW: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helpforenglish.cz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article</a:t>
            </a:r>
            <a:r>
              <a:rPr lang="cs-CZ" sz="1400" dirty="0" smtClean="0">
                <a:hlinkClick r:id="rId4"/>
              </a:rPr>
              <a:t>/2006072320-</a:t>
            </a:r>
            <a:r>
              <a:rPr lang="cs-CZ" sz="1400" dirty="0" err="1" smtClean="0">
                <a:hlinkClick r:id="rId4"/>
              </a:rPr>
              <a:t>crime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and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punishment</a:t>
            </a:r>
            <a:r>
              <a:rPr lang="cs-CZ" sz="1400" dirty="0" smtClean="0">
                <a:hlinkClick r:id="rId4"/>
              </a:rPr>
              <a:t>-2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endParaRPr lang="cs-CZ" sz="1400" dirty="0">
              <a:latin typeface="Calibri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latin typeface="Calibri" pitchFamily="34" charset="0"/>
              </a:rPr>
              <a:t>Slide 10: </a:t>
            </a:r>
            <a:r>
              <a:rPr lang="cs-CZ" sz="1400" dirty="0" smtClean="0"/>
              <a:t>VÍT, Marek. </a:t>
            </a:r>
            <a:r>
              <a:rPr lang="cs-CZ" sz="1400" i="1" dirty="0" err="1" smtClean="0"/>
              <a:t>Crime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and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punishment</a:t>
            </a:r>
            <a:r>
              <a:rPr lang="cs-CZ" sz="1400" i="1" dirty="0" smtClean="0"/>
              <a:t> 1</a:t>
            </a:r>
            <a:r>
              <a:rPr lang="cs-CZ" sz="1400" dirty="0" smtClean="0"/>
              <a:t> [online]. [cit. 28.8.2013]. Dostupný na WWW: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helpforenglish.cz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article</a:t>
            </a:r>
            <a:r>
              <a:rPr lang="cs-CZ" sz="1400" dirty="0" smtClean="0">
                <a:hlinkClick r:id="rId5"/>
              </a:rPr>
              <a:t>/2006072320-</a:t>
            </a:r>
            <a:r>
              <a:rPr lang="cs-CZ" sz="1400" dirty="0" err="1" smtClean="0">
                <a:hlinkClick r:id="rId5"/>
              </a:rPr>
              <a:t>crime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and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punishment</a:t>
            </a:r>
            <a:r>
              <a:rPr lang="cs-CZ" sz="1400" dirty="0" smtClean="0">
                <a:hlinkClick r:id="rId5"/>
              </a:rPr>
              <a:t>-1</a:t>
            </a:r>
            <a:r>
              <a:rPr lang="cs-CZ" sz="1400" dirty="0" smtClean="0"/>
              <a:t> </a:t>
            </a: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208</TotalTime>
  <Words>832</Words>
  <Application>Microsoft Office PowerPoint</Application>
  <PresentationFormat>Předvádění na obrazovce (4:3)</PresentationFormat>
  <Paragraphs>152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Prezentace aplikace PowerPoint</vt:lpstr>
      <vt:lpstr>ANOTACE</vt:lpstr>
      <vt:lpstr>WARM-UP TASK</vt:lpstr>
      <vt:lpstr>FEEDBACK – MATCH THE WORDS AND THEIR DEFINITIONS</vt:lpstr>
      <vt:lpstr>FEEDBACK – SOLUTION</vt:lpstr>
      <vt:lpstr>SERIOUS CRIMES – identify these and describe the four left</vt:lpstr>
      <vt:lpstr>SERIOUS CRIMES – SUGGESTED SOLUTION</vt:lpstr>
      <vt:lpstr>USEFUL VOCABULARY - FILL IN THE GAPS</vt:lpstr>
      <vt:lpstr>USE THE CORRECT FORM OF THESE VERBS TO COMPLETE THE SENTENCES</vt:lpstr>
      <vt:lpstr>TASKS</vt:lpstr>
      <vt:lpstr>RECOMMENDED TASK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</dc:creator>
  <cp:lastModifiedBy>Marcela Tichotová</cp:lastModifiedBy>
  <cp:revision>23</cp:revision>
  <dcterms:created xsi:type="dcterms:W3CDTF">2013-08-28T12:41:36Z</dcterms:created>
  <dcterms:modified xsi:type="dcterms:W3CDTF">2013-08-29T07:23:30Z</dcterms:modified>
</cp:coreProperties>
</file>