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91" r:id="rId3"/>
    <p:sldId id="300" r:id="rId4"/>
    <p:sldId id="301" r:id="rId5"/>
    <p:sldId id="298" r:id="rId6"/>
    <p:sldId id="307" r:id="rId7"/>
    <p:sldId id="306" r:id="rId8"/>
    <p:sldId id="303" r:id="rId9"/>
    <p:sldId id="304" r:id="rId10"/>
    <p:sldId id="299" r:id="rId11"/>
    <p:sldId id="30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94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Mezinárodní vztahy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Vysvětlení pojmu  mezinárodní vztahy a národní stát,  změny  v mezinárodní ch vztazích v ČR po roce 1989.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Vestfálský systém, suverénní národní stát, mezinárodní vztahy v ČR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Vestfálský systém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období po třicetileté válce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systém uspořádání mezinárodních vztahů podle národních států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politika 2.polobviny 20. století ovládána USA a Sovětským svazem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rozpadu Sovětského svazu (1991) nejsilnější USA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systém válek nebo spolupráce mezi národními státy trvá i ve 21. století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Suverénní národní stát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území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obyvatelstvo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suverenita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právo každého státu vykonávat na svém území moc neomezeně a nezávisle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ostatních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suverenita vnitřní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správa území a obyvatel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suverenita vnější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diplomacie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 pro politické, hospodářské a další vztahy mezi státy a dalšími aktéry celosvětové nebo regionální politiky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2.poloviny 20. století kolem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 států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 je hlavní jednotkou politické organizace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síla a počet států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hlavní ukazatel charakteru mezinárodního systému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vztahy mezi státy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spolupráce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soutěž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konflikty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kontakty politické a ekonomické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kontakty právní a ekologické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kontakty kulturní, sportovní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 zahrnují: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politiku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organizace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(rozvíjejí mezinárodní vztahy v praxi)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 jako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sociálněvědní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disciplína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pojednání o mezinárodní politice už v antice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ucelená vědecká disciplína ve 20.století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1919 – první univerzitní katedra na velšské univerzitě mezinárodních vztahů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Aberystwythu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věda o mezinárodních vztazích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souvisí s mezinárodním právem, světovou ekonomií, historií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Nové směry v 70. letech 20. století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neomarxismus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neoliberalismus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(význam mezinárodních organizací a institucí, spolupráce států)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konstruktivismus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(metody výzkumu, mezinárodní komunikace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Mezinárodní vztahy v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období komunismu – podřízeno požadavkům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komunistické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ideologie, veškerá kontrola státním aparátem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1989 – vznik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nových kateder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univerzitě v Praze, Brně, Olomouci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nové ústavy-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 politologický ústav Masarykovy univerzity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časopisy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Mezinárodní vztahy, Politologický časopis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častá témata: EU, Rusko, energetická bezpečnost, zahraniční politika USA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Citace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literatura: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BRÁZDA, Radim.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978-807-3581-756.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1327</TotalTime>
  <Words>396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Mezinárodní vztahy</vt:lpstr>
      <vt:lpstr>Vestfálský systém</vt:lpstr>
      <vt:lpstr>Suverénní národní stát</vt:lpstr>
      <vt:lpstr>Mezinárodní vztahy</vt:lpstr>
      <vt:lpstr>Mezinárodní vztahy</vt:lpstr>
      <vt:lpstr>Mezinárodní vztahy zahrnují:</vt:lpstr>
      <vt:lpstr>Mezinárodní vztahy jako sociálněvědní disciplína</vt:lpstr>
      <vt:lpstr>Nové směry v 70. letech 20. století</vt:lpstr>
      <vt:lpstr>Mezinárodní vztahy v ČR</vt:lpstr>
      <vt:lpstr>Citace, literatura: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78</cp:revision>
  <dcterms:created xsi:type="dcterms:W3CDTF">2013-01-10T15:51:42Z</dcterms:created>
  <dcterms:modified xsi:type="dcterms:W3CDTF">2013-10-25T06:44:43Z</dcterms:modified>
</cp:coreProperties>
</file>