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73" r:id="rId2"/>
    <p:sldId id="291" r:id="rId3"/>
    <p:sldId id="257" r:id="rId4"/>
    <p:sldId id="295" r:id="rId5"/>
    <p:sldId id="294" r:id="rId6"/>
    <p:sldId id="292" r:id="rId7"/>
    <p:sldId id="296" r:id="rId8"/>
    <p:sldId id="293" r:id="rId9"/>
    <p:sldId id="266" r:id="rId10"/>
    <p:sldId id="283" r:id="rId11"/>
    <p:sldId id="297" r:id="rId12"/>
    <p:sldId id="284" r:id="rId13"/>
    <p:sldId id="29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98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734D11-F9F3-49A4-95A4-3157AECB88B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1E33FB-96F8-4E10-8153-CED6D6DC42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120997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72F886-BD1D-45A2-83C3-5D944A9F43A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73652701"/>
              </p:ext>
            </p:extLst>
          </p:nvPr>
        </p:nvGraphicFramePr>
        <p:xfrm>
          <a:off x="323850" y="1844675"/>
          <a:ext cx="8496300" cy="4683127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OBN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1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Právo VII – další orgány právní ochrany</a:t>
                      </a: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Člověk v lidském společenství</a:t>
                      </a: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Mgr. Ludmila Klavíková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říjen 2013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OPVK_1.5_DUM_III/2_OBN_K0039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VY_32_INOVACE_OBN_KA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039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7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D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alší orgány právní ochrany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837398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764704"/>
            <a:ext cx="7772400" cy="1470025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PRÁVO VII. – další orgány právní ochrany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204864"/>
            <a:ext cx="6368752" cy="3433936"/>
          </a:xfrm>
        </p:spPr>
        <p:txBody>
          <a:bodyPr>
            <a:normAutofit/>
          </a:bodyPr>
          <a:lstStyle/>
          <a:p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soudci, advokáti, notáři, exekutoři,</a:t>
            </a: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státní zastupitelství, Policie ČR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Soudce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bezúhonný občan ČR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ukončené vysokoškolské právnické vzdělání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požadovaný věk 30 let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jmenován prezidentem republiky bez časového omezení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při rozhodování vázán jen zákonem</a:t>
            </a:r>
          </a:p>
          <a:p>
            <a:endParaRPr lang="cs-CZ" dirty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Soudcovský talár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klavikova\Pictures\PJE24f1b8_soucasne_talary_bmp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844824"/>
            <a:ext cx="6624736" cy="441540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Advokát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zastupuje klienty v řízení před soudy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nebo jinými orgány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obhajuje klienty v trestních věcech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uděluje právní porady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sepisuje listiny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zpracovává právní rozbory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vázán pouze právními předpisy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zcela oddělen od státu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Advokát ex offo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trestním řízení má každý obviněný právo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advokáta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pokud si ho nemůže z finančních důvodů dovolit, je mu přidělen tzv.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advokát ex offo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 advokáta ex offo platí výdaje stát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Talár advokáta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klavikova\Pictures\400PX-~1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1600200"/>
            <a:ext cx="2876806" cy="45259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Notář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sepisuje veřejné listiny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přejímá listiny a peníze do úschovy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poskytuje právní rady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vykonává funkci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insolvenčního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správce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projednává dědické záležitosti (soupis majetku zemřelého a jeho rozdělení)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Exekutor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soukromá osoba, která je pověřena státem  vymáhat za úplatu povinnosti stanovené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rozhodnutí soudu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jsou sdruženi v exekutorské komoře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náklady na činnost exekutora nese povinný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8229600" cy="1143000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Státní zastupitelství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soustava úřadů, která je určena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 zastupování státu a k ochraně veřejného zájmu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hlavní činnost spočívá v trestním řízení, kdy plní roli orgánu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veřejné žaloby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neexistuje jiná instituce, která by žalobu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trestním řízení mohla podat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Talár státního zástupce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Users\klavikova\Pictures\450PX-~1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74764" y="1600200"/>
            <a:ext cx="3394472" cy="45259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Policie ČR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ozbrojený bezpečnostní sbor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jeho úkolem je chránit veřejný zájem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vyšetřuje trestné činy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prověřuje skutečnosti, které nasvědčují, že byl spáchán trestný čin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vede samotné vyšetřování, dojde-li k závěru, že byl trestný čin spáchán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Literatura, citace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HORECKÝ, Jan.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Společenské vědy pro střední školy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1. Brno: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Didaktis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c2011, 95 s. ISBN 978-807-3581-633.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RYSKA, Radovan a Monika PUŠKINOVÁ.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Právo pro střední školy: podle nového občanského zákoníku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7., 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nakl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Eduko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1.,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přeprac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Praha: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Eduko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2012, 86 s. ISBN 978-80-87204-57-3.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Soudci se ve starých těžkých talárech potí, ministerstvo jim nepomůže. In: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free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encyclopedia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[online]. San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Francisco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(CA):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Wikimedia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Foundation, 2001- [cit. 12. srpna 2008]. Dostupné z: http://zpravy.idnes.cz/soudci-se-ve-starych-tezkych-talarech-poti-ministerstvo-jim-nepomuze-1ek-/domaci.aspx?c=A080808_091613_domaci_pje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Talár: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Talár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advokáta. In: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free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encyclopedia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[online]. San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Francisco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(CA):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Wikimedia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Foundation, 2001- [cit. 8. června 2010]. Dostupné z: http://cs.wikipedia.org/wiki/Soubor:Tal%C3%A1r_advok%C3%A1ta.JPG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Talár: Úřední oděv českého státního zástupce pro řízení před soudem v trestní věci (tzv. „talár“). In: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free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encyclopedia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[online]. San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Francisco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(CA):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Wikimedia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Foundation, 2001- [cit. 8. listopadu 2006]. Dostupné z: http://cs.wikipedia.org/wiki/Soubor:Tal%C3%A1r.JPG 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1167</TotalTime>
  <Words>446</Words>
  <Application>Microsoft Office PowerPoint</Application>
  <PresentationFormat>Předvádění na obrazovce (4:3)</PresentationFormat>
  <Paragraphs>68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Digitální učební materiál</vt:lpstr>
      <vt:lpstr>PRÁVO VII. – další orgány právní ochrany</vt:lpstr>
      <vt:lpstr>Soudce</vt:lpstr>
      <vt:lpstr>Soudcovský talár</vt:lpstr>
      <vt:lpstr>Advokát</vt:lpstr>
      <vt:lpstr>Advokát ex offo</vt:lpstr>
      <vt:lpstr>Talár advokáta</vt:lpstr>
      <vt:lpstr>Notář</vt:lpstr>
      <vt:lpstr>Exekutor</vt:lpstr>
      <vt:lpstr>Státní zastupitelství</vt:lpstr>
      <vt:lpstr>Talár státního zástupce</vt:lpstr>
      <vt:lpstr>Policie ČR</vt:lpstr>
      <vt:lpstr>Literatura, citace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PRÁVO – základní pojmy</dc:title>
  <dc:creator>Ludmila Klavíková</dc:creator>
  <cp:lastModifiedBy>siroky</cp:lastModifiedBy>
  <cp:revision>63</cp:revision>
  <dcterms:created xsi:type="dcterms:W3CDTF">2013-01-10T15:51:42Z</dcterms:created>
  <dcterms:modified xsi:type="dcterms:W3CDTF">2013-10-25T07:02:51Z</dcterms:modified>
</cp:coreProperties>
</file>