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3" r:id="rId2"/>
    <p:sldId id="291" r:id="rId3"/>
    <p:sldId id="300" r:id="rId4"/>
    <p:sldId id="301" r:id="rId5"/>
    <p:sldId id="302" r:id="rId6"/>
    <p:sldId id="303" r:id="rId7"/>
    <p:sldId id="257" r:id="rId8"/>
    <p:sldId id="266" r:id="rId9"/>
    <p:sldId id="305" r:id="rId10"/>
    <p:sldId id="306" r:id="rId11"/>
    <p:sldId id="304" r:id="rId12"/>
    <p:sldId id="298" r:id="rId13"/>
    <p:sldId id="29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53" autoAdjust="0"/>
    <p:restoredTop sz="94660"/>
  </p:normalViewPr>
  <p:slideViewPr>
    <p:cSldViewPr>
      <p:cViewPr>
        <p:scale>
          <a:sx n="70" d="100"/>
          <a:sy n="70" d="100"/>
        </p:scale>
        <p:origin x="-810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Diplomacie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OPVK_1.5_DUM_III/2_OBN_K042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042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Stručné přiblížení historie diplomacie a současných diplomatických aktivit, rozdíl mezi bilaterální a multilaterální </a:t>
                      </a:r>
                      <a:b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</a:b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                  diplomacií.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Diplomacie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Bilaterální a multilaterální diplomacie, diplomatické aktivity, funkce a hodnosti diplomatů, Česká centra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Historie diplomacie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počátek ve starověku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Egypt i Mezopotámie vysílaly do vedlejších říší své posly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středověká Itálie – obchodní a politický kontakt mezi městskými státy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středověku do 19. století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bilaterální diplomacie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síť ambasád a písemná komunikace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dnes forma diplomatické mise -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ambasády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poloviny 20. století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multilaterální diplomacie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mezinárodní organizace a summity, politici, odborníci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počátkem 21. století – vliv internetu, rychlejší komunikace mezi státy (i nebezpečí vyzrazení důvěrných informací)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Bilaterální diplomacie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dvoustranná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(smlouva, výměna velvyslanců, státní návštěva)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časově omezené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vysílání  zástupců jednoho státu do druhého státu za účelem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splnění konkrétního úkolu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zřizování zastupitelských úřadů umožňuje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bezprostřední kontakt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velvyslance jménem jeho státu s vrcholnými představiteli přijímající země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Multilaterální diplomacie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mnohostranná, mezi více stranami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 konference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(rozmach konferenční diplomacie ve 20. století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souvislosti s činností Společností národů,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roce 1945 v OSN)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summity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přímé osobní setkání nejvyšších státních představitelů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Diplomacie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významný nástroj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zahraniční politik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státu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soubor norem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mezinárodních stycích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diplomaté se snaží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chránit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zájmy státu, občanů své země,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získávat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informace,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reprezentovat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stát v zahraničí</a:t>
            </a:r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632848" cy="1143000"/>
          </a:xfrm>
        </p:spPr>
        <p:txBody>
          <a:bodyPr>
            <a:normAutofit fontScale="90000"/>
          </a:bodyPr>
          <a:lstStyle/>
          <a:p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Funkce diplomatické mise podle článku 3 Vídeňské úmluvy o diplomatických stycích (1961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zastupovat vysílající stát ve státě přijímacím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chránit zájmy vysílajícího státu a jeho příslušníků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vést jednání s vládou přijímajícího státu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informovat o vývoji v přijímajícím státě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podporovat přátelské vztahy, rozvíjet hospodářské, kulturní a vědecké styky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Diplomatické aktivity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vyjednávání a jednání mezi státy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příprava a uzavírání mezinárodních smluv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objasnění stanovisek vlastní vlády k zahraničně politickým otázkám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zastupování státu v zahraničí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působení představitelů státu v mezinárodních organizacích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zveřejňování oficiálních informací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mezinárodních událostech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státní návštěvy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Funkce diplomata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vyjednávací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reprezentační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informační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dohlížecí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Hodnosti diplomatů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velvyslanec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vyslanec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velvyslanecký rada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atašé (odborník pro určitou oblast – obchodní, vojenský, kulturní)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Česká centra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veřejná diplomacie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hospodářské, kulturní a vědecké styky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ČR financuje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Česká centra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New York, Paříž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propagují Českou republiku prostřednictvím výstav, koncertů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BRÁZDA, Radim.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c2011, 95 s. ISBN 978-807-3581-756.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ZUBÍKOVÁ, Zdeňka a Renáta DRÁBOVÁ.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v kostce: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Havlíčkův Brod: Fragment, 2007, 188 s. V kostce (Fragment). ISBN 978-802-5301-906. 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1358</TotalTime>
  <Words>472</Words>
  <Application>Microsoft Office PowerPoint</Application>
  <PresentationFormat>Předvádění na obrazovce (4:3)</PresentationFormat>
  <Paragraphs>72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Digitální učební materiál</vt:lpstr>
      <vt:lpstr>Diplomacie</vt:lpstr>
      <vt:lpstr>Historie diplomacie</vt:lpstr>
      <vt:lpstr>Snímek 4</vt:lpstr>
      <vt:lpstr>   Bilaterální diplomacie   </vt:lpstr>
      <vt:lpstr>Multilaterální diplomacie</vt:lpstr>
      <vt:lpstr>Diplomacie</vt:lpstr>
      <vt:lpstr>Funkce diplomatické mise podle článku 3 Vídeňské úmluvy o diplomatických stycích (1961)</vt:lpstr>
      <vt:lpstr>Diplomatické aktivity</vt:lpstr>
      <vt:lpstr>Funkce diplomata</vt:lpstr>
      <vt:lpstr>Hodnosti diplomatů</vt:lpstr>
      <vt:lpstr>Česká centra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85</cp:revision>
  <dcterms:created xsi:type="dcterms:W3CDTF">2013-01-10T15:51:42Z</dcterms:created>
  <dcterms:modified xsi:type="dcterms:W3CDTF">2013-10-25T07:06:22Z</dcterms:modified>
</cp:coreProperties>
</file>