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3" r:id="rId2"/>
    <p:sldId id="289" r:id="rId3"/>
    <p:sldId id="257" r:id="rId4"/>
    <p:sldId id="288" r:id="rId5"/>
    <p:sldId id="282" r:id="rId6"/>
    <p:sldId id="266" r:id="rId7"/>
    <p:sldId id="283" r:id="rId8"/>
    <p:sldId id="291" r:id="rId9"/>
    <p:sldId id="284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9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3652701"/>
              </p:ext>
            </p:extLst>
          </p:nvPr>
        </p:nvGraphicFramePr>
        <p:xfrm>
          <a:off x="323850" y="1844675"/>
          <a:ext cx="8496300" cy="4681264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Mezinárodní právo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říjen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23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OPVK_1.5_DUM_III/2_OBN_K043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043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Seznámení s oblastí mezinárodního práva a jeho rozdělením, s jeho  základními subjekty a významnými institucemi.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Mezinárodní právo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Mezinárodní právo soukromé </a:t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veřejné, subjekty mezinárodního práva, Mezinárodní soudní dvůr OSN, Evropský soud pro lidská práva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Mezinárodní právo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soubor právních norem, které upravují vztahy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mezinárodním prvkem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nástroj pro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regulaci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mezinárodního prostředí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mezinárodní právo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veřejné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mezinárodní právo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soukromé</a:t>
            </a:r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Mezinárodní právo soukromé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vztahy s mezinárodním prvkem (např. dva obchodní partneři z různých států)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vnitrostátní právo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(např. mezinárodní obchod), kdy každý stát má své vlastní normy pro vztahy svých občanů a firem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zahraničními subjekty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Mezinárodní právo veřejné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vyvíjí se souběžně s rozvojem národních států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třicetileté válce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hlavními subjekty jsou státy, které právo tvoří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také se jím řídí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částečně nepsané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dynamické (stále se vyvíjí)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ovlivněno mezinárodní politikou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stanovuje hlavně práva a povinnosti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základem je princip suverénní rovnosti mezi státy a zákaz války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Subjekty mezinárodního práva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státy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politické jednotky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povstalci, piráti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některé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mezinárodní organizace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např. OSN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zvláštní instituce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např. Mezinárodní výbor Červeného kříže, Mezinárodní trestní soud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jednotlivci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Mezinárodní soudní dvůr OSN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hlavní soudním orgán OSN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sídlí v nizozemském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Haagu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 Paláci míru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zřízen roku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1945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 základě Charty OSN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úřední jazyk francouzština a angličtina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soudí pouze státy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Palác míru v Haagu - sídlo Mezinárodního soudního dvora</a:t>
            </a:r>
            <a:endParaRPr lang="cs-CZ" sz="31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International_Court_of_Justice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7504" y="1628800"/>
            <a:ext cx="7580919" cy="44644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Evropský soud pro lidská práva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sídlí ve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Štrasburku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zřízen roku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1959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 projednávání porušení Úmluvy o ochraně lidských práv a základních svobod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regionální charakter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BRÁZDA, Radim.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c2011, 95 s. ISBN 978-807-3581-756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DVOŘÁK, Jan.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Odmaturuj! ze společenských věd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Aktualiz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c2008, 256 s. Odmaturuj!. ISBN 978-80-7358-122-0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Mezinárodní soudní dvůr: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International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Court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Justice.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jpg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In: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Foundation, 2001-2013 [cit. 2013-10-21].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1083</TotalTime>
  <Words>336</Words>
  <Application>Microsoft Office PowerPoint</Application>
  <PresentationFormat>Předvádění na obrazovce (4:3)</PresentationFormat>
  <Paragraphs>60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Digitální učební materiál</vt:lpstr>
      <vt:lpstr>Mezinárodní právo</vt:lpstr>
      <vt:lpstr>Mezinárodní právo</vt:lpstr>
      <vt:lpstr>Mezinárodní právo soukromé</vt:lpstr>
      <vt:lpstr> Mezinárodní právo veřejné</vt:lpstr>
      <vt:lpstr>Subjekty mezinárodního práva</vt:lpstr>
      <vt:lpstr>Mezinárodní soudní dvůr OSN</vt:lpstr>
      <vt:lpstr>Palác míru v Haagu - sídlo Mezinárodního soudního dvora</vt:lpstr>
      <vt:lpstr>Evropský soud pro lidská práva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48</cp:revision>
  <dcterms:created xsi:type="dcterms:W3CDTF">2013-01-10T15:51:42Z</dcterms:created>
  <dcterms:modified xsi:type="dcterms:W3CDTF">2013-10-25T07:07:41Z</dcterms:modified>
</cp:coreProperties>
</file>