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89" r:id="rId3"/>
    <p:sldId id="266" r:id="rId4"/>
    <p:sldId id="257" r:id="rId5"/>
    <p:sldId id="291" r:id="rId6"/>
    <p:sldId id="283" r:id="rId7"/>
    <p:sldId id="284" r:id="rId8"/>
    <p:sldId id="275" r:id="rId9"/>
    <p:sldId id="290" r:id="rId10"/>
    <p:sldId id="286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Zahraniční politika státu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OPVK_1.5_DUM_III/2_OBN_K044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se základními nástroji, cíli a aktéry zahraniční politiky státu.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Zahraniční politika státu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Zahraniční politika, nástroje a cíle zahraniční politiky, aktéři zahraniční politiky, tvorba zahraniční politiky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Cíle zahraniční politiky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zajištění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bezpečnosti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občanů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hranic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země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hospodářský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rozvoj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navazování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přátelských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vztahů s dalšími státy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Účelem je vždy posílení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vlastního postavení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získání výhod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Nástroje zahraniční politiky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mezinárodní dohody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deklarace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smlouvy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diplomacie</a:t>
            </a:r>
          </a:p>
          <a:p>
            <a:pPr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Nástroje zahraniční politiky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ideologické prostředky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ekonomická opatření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vojenská opatření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terorismus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Hlavní aktéři zahraniční politiky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premiér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ministr zahraničních věcí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prezident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parlament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ministerstva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politické strany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církev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média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veřejnost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Tvorba zahraniční politiky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prezidentské republice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určuje zahraniční politiku především prezident se svými poradci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parlamentní republice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premiér a ministr zahraničí, je očekávaná podpora vlády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 strany parlamentu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nedemokratických zemích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určuje zahraniční orientaci státu vládce země podle svých zájmů a bez ohledu na své obyvatele (např. Severní Korea)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Ministr zahraničních věcí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člen vlády, který stojí v čele ministerstva zahraničí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zodpovědný za mezinárodní vztahy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července 2013 je v ČR ministrem zahraničních věcí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Jan Kohout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Jan Kohout – ministr zahraničních věcí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Jan_Kohout_201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628800"/>
            <a:ext cx="4464496" cy="4608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Premiér Jiří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Rusnok</a:t>
            </a: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  a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prezident </a:t>
            </a: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České republiky Miloš Zeman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lavikova\Pictures\MILO_Z~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38404" y="1600200"/>
            <a:ext cx="3658192" cy="4525963"/>
          </a:xfrm>
          <a:prstGeom prst="rect">
            <a:avLst/>
          </a:prstGeom>
          <a:noFill/>
        </p:spPr>
      </p:pic>
      <p:pic>
        <p:nvPicPr>
          <p:cNvPr id="2051" name="Picture 3" descr="C:\Users\klavikova\Pictures\Jiri_Rusnok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536" y="1600200"/>
            <a:ext cx="364192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BRÁZDA, Radim.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c2011, 95 s. ISBN 978-807-3581-756.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Jan Kohout: Jan Kohout, ministr zahraničí ČR. In: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Foundation, 2001- [cit. 2013-10-22]. Dostupné z: http://cs.wikipedia.org/wiki/Soubor:Jan_Kohout_2013.JPG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Prezident České republiky: Miloš Zeman, prezident České republiky; fotografie pořízena dne 8. března 2013 na Hradčanském náměstí v Praze při kladení věnců k soše T. G. Masaryka po prezidentské inauguraci. In: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Foundation, 2001- [cit. 2013]. Dostupné z: http://cs.wikipedia.org/wiki/Soubor:Milo%C5%A1_Zeman_2013.JPG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Jiří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Rusnok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Prime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Minister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Jiří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Rusnok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In: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Foundation, 2001- [cit. 6. srpna 2013]. Dostupné z: http://cs.wikipedia.org/wiki/Soubor:Jiri_Rusnok2.JPG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1109</TotalTime>
  <Words>416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Zahraniční politika státu</vt:lpstr>
      <vt:lpstr>Cíle zahraniční politiky</vt:lpstr>
      <vt:lpstr>Nástroje zahraniční politiky</vt:lpstr>
      <vt:lpstr>Nástroje zahraniční politiky</vt:lpstr>
      <vt:lpstr>Hlavní aktéři zahraniční politiky</vt:lpstr>
      <vt:lpstr>Tvorba zahraniční politiky</vt:lpstr>
      <vt:lpstr>Ministr zahraničních věcí</vt:lpstr>
      <vt:lpstr>Jan Kohout – ministr zahraničních věcí</vt:lpstr>
      <vt:lpstr>Premiér Jiří Rusnok  a prezident České republiky Miloš Zeman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52</cp:revision>
  <dcterms:created xsi:type="dcterms:W3CDTF">2013-01-10T15:51:42Z</dcterms:created>
  <dcterms:modified xsi:type="dcterms:W3CDTF">2013-10-25T07:10:30Z</dcterms:modified>
</cp:coreProperties>
</file>