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3" r:id="rId2"/>
    <p:sldId id="291" r:id="rId3"/>
    <p:sldId id="257" r:id="rId4"/>
    <p:sldId id="292" r:id="rId5"/>
    <p:sldId id="293" r:id="rId6"/>
    <p:sldId id="266" r:id="rId7"/>
    <p:sldId id="283" r:id="rId8"/>
    <p:sldId id="284" r:id="rId9"/>
    <p:sldId id="285" r:id="rId10"/>
    <p:sldId id="289" r:id="rId11"/>
    <p:sldId id="294" r:id="rId12"/>
    <p:sldId id="29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98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4D11-F9F3-49A4-95A4-3157AECB88B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E33FB-96F8-4E10-8153-CED6D6DC4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209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2F886-BD1D-45A2-83C3-5D944A9F43A6}" type="datetimeFigureOut">
              <a:rPr lang="cs-CZ" smtClean="0"/>
              <a:pPr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3652701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 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Právo Evropské unie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říjen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OPVK_1.5_DUM_III/2_OBN_KA045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045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Seznámení se základní oblastmi Práva EU – právní řád, primární a sekundární právo, oblasti pravomoci.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Právo Evropské unie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04864"/>
            <a:ext cx="6368752" cy="343393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Právní řád EU, právo primární </a:t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sekundární, 4 oblasti společné politiky, oblasti pravomoci, soudy </a:t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Evropský veřejný ochránce práv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Právo EU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 1.5.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2004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 ČR členem EU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členství v EU působí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vývoj českého právního řádu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ustanovení práva EU ovlivňuje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rozhodování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státních orgánů, práva a povinnosti právnických i fyzických osob v ČR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Právní řád EU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unikátní celek, který nemá ve světě obdobu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není právem mezinárodním ani právem vnitrostátním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rozlišuje právo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primární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(prvotní) a právo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sekundární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(druhotné)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Primární právo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tvoří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smlouvy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mezi suverénními státy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zakládací smlouvy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nejdůležitějšími ustanoveními (vývoj a organizace EU)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smlouvy o přístupu členských států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 EU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dokumenty primárního práva mají v právním řádu EU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největší právní sílu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Sekundární právo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vytvářejí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instituce EU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(Komise EU, Rada EU, Parlament EU)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členské státy se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vzdaly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části svých suverénních práv ve prospěch Unie, ta tím získala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pravomoc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 vlastní legislativě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vznikl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právní řád EU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který 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nadřazený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právním předpisům členských států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platný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účinný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členských státech vedle jejich vnitrostátních právních řádů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Společné politiky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obchodní politika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zemědělská politika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jednotný vnitřní trh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měnová politika (pro státy se zavedenou měnou euro)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Čtyři oblasti, ve kterých 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EU oprávněna tvořit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svůj právní řád.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Formy sekundárního práva EU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nařízení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směrnice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rozhodnutí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doporučení a stanoviska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Oblasti, kde má EU veškerou pravomoc: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celní unie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měnová politika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společná obchodní politika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Oblasti, kde má EU částečnou pravomoc: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vnitřní trh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ochrana životního prostředí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dopravní politika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ochrana spotřebitele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podpora vědy a výzkumu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Právní ochrana v EU – soudy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 Evropský veřejný ochránce práv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Soudní dvůr EU v Lucemburku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Tribunál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Soud pro veřejnou službu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Ombudsman – Evropský veřejný  ochránce práv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, citace: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RYSKA, Radovan a Monika PUŠKINOVÁ.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Právo pro střední školy: podle nového občanského zákoníku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7., 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nakl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Eduko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1.,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přeprac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Eduko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2012, 86 s. ISBN 978-80-87204-57-3.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1173</TotalTime>
  <Words>395</Words>
  <Application>Microsoft Office PowerPoint</Application>
  <PresentationFormat>Předvádění na obrazovce (4:3)</PresentationFormat>
  <Paragraphs>64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Digitální učební materiál</vt:lpstr>
      <vt:lpstr>Právo Evropské unie</vt:lpstr>
      <vt:lpstr>Právo EU</vt:lpstr>
      <vt:lpstr>Právní řád EU</vt:lpstr>
      <vt:lpstr>Primární právo</vt:lpstr>
      <vt:lpstr>Sekundární právo</vt:lpstr>
      <vt:lpstr>Společné politiky</vt:lpstr>
      <vt:lpstr>Formy sekundárního práva EU</vt:lpstr>
      <vt:lpstr>Oblasti, kde má EU veškerou pravomoc:</vt:lpstr>
      <vt:lpstr>Oblasti, kde má EU částečnou pravomoc:</vt:lpstr>
      <vt:lpstr>Právní ochrana v EU – soudy  a Evropský veřejný ochránce práv</vt:lpstr>
      <vt:lpstr>Literatura, citace: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– základní pojmy</dc:title>
  <dc:creator>Ludmila Klavíková</dc:creator>
  <cp:lastModifiedBy>siroky</cp:lastModifiedBy>
  <cp:revision>57</cp:revision>
  <dcterms:created xsi:type="dcterms:W3CDTF">2013-01-10T15:51:42Z</dcterms:created>
  <dcterms:modified xsi:type="dcterms:W3CDTF">2013-10-25T07:11:58Z</dcterms:modified>
</cp:coreProperties>
</file>