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1" r:id="rId1"/>
  </p:sldMasterIdLst>
  <p:sldIdLst>
    <p:sldId id="256" r:id="rId2"/>
    <p:sldId id="257" r:id="rId3"/>
    <p:sldId id="260" r:id="rId4"/>
    <p:sldId id="262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32" autoAdjust="0"/>
    <p:restoredTop sz="94660"/>
  </p:normalViewPr>
  <p:slideViewPr>
    <p:cSldViewPr>
      <p:cViewPr varScale="1">
        <p:scale>
          <a:sx n="69" d="100"/>
          <a:sy n="69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4.ROČNÍK_15_mluvnické kategorie podstatných jmen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</a:t>
          </a:r>
          <a:r>
            <a:rPr lang="cs-CZ" sz="1900" kern="1200" dirty="0" err="1" smtClean="0"/>
            <a:t>školy:ZÁKLADNÍ</a:t>
          </a:r>
          <a:r>
            <a:rPr lang="cs-CZ" sz="1900" kern="1200" dirty="0" smtClean="0"/>
            <a:t>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err="1" smtClean="0"/>
            <a:t>autor:VAŇOUSOVÁ</a:t>
          </a:r>
          <a:r>
            <a:rPr lang="cs-CZ" sz="1900" kern="1200" dirty="0" smtClean="0"/>
            <a:t>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4.ROČNÍK_15_mluvnické kategorie podstatných jmen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12" name="Rectangle 11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54136"/>
            <a:ext cx="7772400" cy="1470025"/>
          </a:xfrm>
          <a:noFill/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9007"/>
            <a:ext cx="6400800" cy="1752600"/>
          </a:xfrm>
          <a:noFill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>
            <a:lvl1pPr algn="l">
              <a:defRPr/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217345"/>
            <a:ext cx="7772400" cy="1362075"/>
          </a:xfrm>
          <a:noFill/>
        </p:spPr>
        <p:txBody>
          <a:bodyPr anchor="t"/>
          <a:lstStyle>
            <a:lvl1pPr algn="ctr">
              <a:defRPr sz="4000" b="1" cap="all"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426089"/>
            <a:ext cx="6400800" cy="1500187"/>
          </a:xfrm>
          <a:noFill/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7668"/>
            <a:ext cx="4040188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2994" y="2357433"/>
            <a:ext cx="4040188" cy="419605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819" y="1717668"/>
            <a:ext cx="4041775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820" y="2357430"/>
            <a:ext cx="4041775" cy="41976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9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7" name="Rectangle 6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6" y="285728"/>
            <a:ext cx="3286146" cy="1143008"/>
          </a:xfrm>
        </p:spPr>
        <p:txBody>
          <a:bodyPr anchor="t"/>
          <a:lstStyle>
            <a:lvl1pPr algn="l">
              <a:defRPr sz="2000" b="1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717341"/>
            <a:ext cx="8215338" cy="48386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14810" y="285728"/>
            <a:ext cx="4857752" cy="1144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3" y="1718046"/>
            <a:ext cx="734214" cy="4834842"/>
          </a:xfrm>
          <a:noFill/>
        </p:spPr>
        <p:txBody>
          <a:bodyPr vert="eaVert" anchor="ctr"/>
          <a:lstStyle>
            <a:lvl1pPr algn="ctr">
              <a:defRPr sz="2000" b="1"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5372" y="1790268"/>
            <a:ext cx="8091100" cy="4710569"/>
          </a:xfrm>
          <a:effectLst>
            <a:glow rad="101600">
              <a:schemeClr val="accent1">
                <a:alpha val="6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2994" y="285728"/>
            <a:ext cx="8229600" cy="1144800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3802" y="285728"/>
            <a:ext cx="1500198" cy="6000791"/>
          </a:xfrm>
          <a:noFill/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>
                  <a:outerShdw blurRad="50800" dist="50800" dir="13500000" algn="tl" rotWithShape="0">
                    <a:schemeClr val="tx2"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2994" y="285730"/>
            <a:ext cx="6657964" cy="6000791"/>
          </a:xfrm>
          <a:noFill/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2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5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6711"/>
            <a:ext cx="8229600" cy="4838735"/>
          </a:xfrm>
          <a:prstGeom prst="rect">
            <a:avLst/>
          </a:prstGeom>
          <a:noFill/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2272"/>
            <a:ext cx="1800000" cy="285728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64000" y="6572272"/>
            <a:ext cx="2880000" cy="285728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1428736"/>
            <a:ext cx="810000" cy="285752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50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  <a:tileRect/>
          </a:gradFill>
          <a:effectLst>
            <a:outerShdw blurRad="50800" dist="50800" dir="18900000" algn="tl" rotWithShape="0">
              <a:schemeClr val="tx2"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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7160650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rodu, pádu a čísla podstatných jmen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Vypiš z vět podstatná jména a urči-pád, číslo rod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 hřišti běhají malí psi s dětmi.</a:t>
            </a:r>
          </a:p>
          <a:p>
            <a:r>
              <a:rPr lang="cs-CZ" sz="2800" dirty="0" smtClean="0"/>
              <a:t>V zoologické zahradě viděli žáci medvědy a  opičky.</a:t>
            </a:r>
          </a:p>
          <a:p>
            <a:r>
              <a:rPr lang="cs-CZ" sz="2800" dirty="0" smtClean="0"/>
              <a:t>Maminka s tatínkem koupí chléb a a několik čokolád.</a:t>
            </a:r>
          </a:p>
          <a:p>
            <a:r>
              <a:rPr lang="cs-CZ" sz="2800" dirty="0" smtClean="0"/>
              <a:t>V lese se pase srna s mláďaty.</a:t>
            </a:r>
          </a:p>
          <a:p>
            <a:r>
              <a:rPr lang="cs-CZ" sz="2800" dirty="0" err="1" smtClean="0"/>
              <a:t>Cypísek</a:t>
            </a:r>
            <a:r>
              <a:rPr lang="cs-CZ" sz="2800" dirty="0" smtClean="0"/>
              <a:t> vykročil po mechu mezi vysokými stromy.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5038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/>
              <a:t>Vypiš a urči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202968"/>
              </p:ext>
            </p:extLst>
          </p:nvPr>
        </p:nvGraphicFramePr>
        <p:xfrm>
          <a:off x="842963" y="1716088"/>
          <a:ext cx="8229604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5007"/>
                <a:gridCol w="1742064"/>
                <a:gridCol w="1533017"/>
                <a:gridCol w="13795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Pod.jméno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 hřišti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psi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dětmi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 zahradě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žáci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medvědy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opičky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maminka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tatínkem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8487" marR="8848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038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/>
              <a:t>Vypiš a urči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4045504"/>
              </p:ext>
            </p:extLst>
          </p:nvPr>
        </p:nvGraphicFramePr>
        <p:xfrm>
          <a:off x="842963" y="1716088"/>
          <a:ext cx="8229604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5007"/>
                <a:gridCol w="1742064"/>
                <a:gridCol w="1533017"/>
                <a:gridCol w="13795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Pod.jméno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 hřišti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psi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 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dětmi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 zahradě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žáci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 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medvědy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 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opičky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maminka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tatínkem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 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8487" marR="88487"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427984" y="2132856"/>
            <a:ext cx="936104" cy="43204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228184" y="2147811"/>
            <a:ext cx="936104" cy="43204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740352" y="2132856"/>
            <a:ext cx="936104" cy="43204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020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/>
              <a:t>Vypiš a urči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0852242"/>
              </p:ext>
            </p:extLst>
          </p:nvPr>
        </p:nvGraphicFramePr>
        <p:xfrm>
          <a:off x="842963" y="1716088"/>
          <a:ext cx="8229604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5007"/>
                <a:gridCol w="1742064"/>
                <a:gridCol w="1533017"/>
                <a:gridCol w="13795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Pod.jméno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chléb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čokolád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 lese 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srny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mláďaty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Cypísek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 mechu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mezi stromy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8487" marR="8848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6160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/>
              <a:t>Vypiš a urči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189293"/>
              </p:ext>
            </p:extLst>
          </p:nvPr>
        </p:nvGraphicFramePr>
        <p:xfrm>
          <a:off x="842963" y="1716088"/>
          <a:ext cx="8229604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5007"/>
                <a:gridCol w="1742064"/>
                <a:gridCol w="1533017"/>
                <a:gridCol w="13795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Pod.jméno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chléb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 n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čokolád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 lese 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 n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srny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mláďaty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Cypísek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</a:t>
                      </a:r>
                      <a:r>
                        <a:rPr lang="cs-CZ" sz="2000" baseline="0" dirty="0" smtClean="0"/>
                        <a:t> ž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 mechu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 n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mezi stromy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 n</a:t>
                      </a:r>
                      <a:endParaRPr lang="cs-CZ" sz="2000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 marL="111039" marR="11103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marL="111039" marR="111039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8487" marR="88487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8487" marR="88487"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4427984" y="2172607"/>
            <a:ext cx="936104" cy="43204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193757" y="2172607"/>
            <a:ext cx="936104" cy="43204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740352" y="2172607"/>
            <a:ext cx="936104" cy="43204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94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Boo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標楷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"/>
        <a:cs typeface=""/>
        <a:font script="Jpan" typeface="ＭＳ Ｐ明朝"/>
        <a:font script="Hang" typeface="HY견명조"/>
        <a:font script="Hans" typeface="方正舒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o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30000"/>
                <a:shade val="100000"/>
                <a:hueMod val="100000"/>
                <a:satMod val="100000"/>
              </a:schemeClr>
            </a:gs>
            <a:gs pos="80000">
              <a:schemeClr val="phClr">
                <a:tint val="7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7200000" scaled="1"/>
        </a:gradFill>
        <a:gradFill rotWithShape="1">
          <a:gsLst>
            <a:gs pos="0">
              <a:schemeClr val="phClr">
                <a:tint val="8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>
              <a:rot lat="0" lon="0" rev="0"/>
            </a:camera>
            <a:lightRig rig="morning" dir="bl"/>
          </a:scene3d>
          <a:sp3d extrusionH="222250" contourW="25400" prstMaterial="matte">
            <a:bevelT w="38100" h="38100" prst="softRound"/>
            <a:bevelB/>
            <a:extrusionClr>
              <a:srgbClr val="FF0000"/>
            </a:extrusionClr>
            <a:contourClr>
              <a:schemeClr val="accent3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soft" dir="bl">
              <a:rot lat="0" lon="0" rev="0"/>
            </a:lightRig>
          </a:scene3d>
          <a:sp3d prstMaterial="plastic">
            <a:bevelT w="381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60000"/>
                <a:hueMod val="100000"/>
                <a:satMod val="100000"/>
              </a:schemeClr>
            </a:gs>
            <a:gs pos="8000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80000"/>
                <a:shade val="100000"/>
                <a:hueMod val="100000"/>
                <a:satMod val="100000"/>
              </a:schemeClr>
            </a:gs>
          </a:gsLst>
          <a:lin ang="180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9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TC010219409[[fn=Knižní motiv]]</Template>
  <TotalTime>452</TotalTime>
  <Words>221</Words>
  <Application>Microsoft Office PowerPoint</Application>
  <PresentationFormat>Předvádění na obrazovce (4:3)</PresentationFormat>
  <Paragraphs>117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Book</vt:lpstr>
      <vt:lpstr>Prezentace aplikace PowerPoint</vt:lpstr>
      <vt:lpstr>Vypiš z vět podstatná jména a urči-pád, číslo rod</vt:lpstr>
      <vt:lpstr>Vypiš a urči</vt:lpstr>
      <vt:lpstr>Vypiš a urči</vt:lpstr>
      <vt:lpstr>Vypiš a urči</vt:lpstr>
      <vt:lpstr>Vypiš a urči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55</cp:revision>
  <dcterms:created xsi:type="dcterms:W3CDTF">2011-10-11T06:33:29Z</dcterms:created>
  <dcterms:modified xsi:type="dcterms:W3CDTF">2011-11-11T16:30:10Z</dcterms:modified>
</cp:coreProperties>
</file>