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61B81B-5426-40B7-A020-93642910B428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23676-233F-4CE4-90E9-F97331A780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9164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B23676-233F-4CE4-90E9-F97331A780A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109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908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081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458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81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81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390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529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244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180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09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163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B8B33-E175-4A2B-87CB-72CB7BC88F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C206D-DF4D-4232-AE0F-B12946E3A3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983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ŠABLONA III/2</a:t>
            </a:r>
            <a:br>
              <a:rPr lang="cs-CZ" sz="3600" dirty="0" smtClean="0"/>
            </a:br>
            <a:r>
              <a:rPr lang="cs-CZ" sz="3600" dirty="0" smtClean="0"/>
              <a:t>Souvětí - </a:t>
            </a:r>
            <a:r>
              <a:rPr lang="cs-CZ" sz="3600" dirty="0" smtClean="0"/>
              <a:t>grafické znázornění</a:t>
            </a:r>
            <a:br>
              <a:rPr lang="cs-CZ" sz="3600" dirty="0" smtClean="0"/>
            </a:br>
            <a:r>
              <a:rPr lang="cs-CZ" sz="3600" dirty="0" smtClean="0"/>
              <a:t>Mgr. Libuše Junová, ZŠ Horní Slavkov</a:t>
            </a:r>
            <a:br>
              <a:rPr lang="cs-CZ" sz="3600" dirty="0" smtClean="0"/>
            </a:br>
            <a:r>
              <a:rPr lang="cs-CZ" sz="3100" dirty="0"/>
              <a:t>V</a:t>
            </a:r>
            <a:r>
              <a:rPr lang="cs-CZ" sz="3100" dirty="0" smtClean="0"/>
              <a:t>Y_32_INOVACE_91_Souvětí – grafické znázornění</a:t>
            </a:r>
            <a:endParaRPr lang="cs-CZ" sz="31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123728" y="3886200"/>
            <a:ext cx="4824536" cy="1126976"/>
          </a:xfrm>
        </p:spPr>
        <p:txBody>
          <a:bodyPr/>
          <a:lstStyle/>
          <a:p>
            <a:endParaRPr lang="cs-CZ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822" y="3933056"/>
            <a:ext cx="609600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9936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9552" y="2132856"/>
            <a:ext cx="7772400" cy="1470025"/>
          </a:xfrm>
        </p:spPr>
        <p:txBody>
          <a:bodyPr/>
          <a:lstStyle/>
          <a:p>
            <a:r>
              <a:rPr lang="cs-CZ" dirty="0" smtClean="0"/>
              <a:t>Souvětí – grafické znázornění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37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Udělej grafický rozbor těchto souvětí!</a:t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1835696" y="4365104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Zástupný symbol pro obsah 31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1) Pozorovali jsme, že se mezi strmými skalami usadili svišti, kteří celý den pobíhají okolo svých nor.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arenR" startAt="2"/>
            </a:pPr>
            <a:r>
              <a:rPr lang="cs-CZ" dirty="0" smtClean="0"/>
              <a:t>Víte, že malí králíčci jsou holí a slepí a že jsou zcela odkázáni na péči </a:t>
            </a:r>
            <a:r>
              <a:rPr lang="cs-CZ" dirty="0"/>
              <a:t>k</a:t>
            </a:r>
            <a:r>
              <a:rPr lang="cs-CZ" dirty="0" smtClean="0"/>
              <a:t>ráličí samice?   </a:t>
            </a:r>
          </a:p>
          <a:p>
            <a:pPr marL="514350" indent="-514350">
              <a:buAutoNum type="arabicParenR" startAt="2"/>
            </a:pPr>
            <a:endParaRPr lang="cs-CZ" dirty="0"/>
          </a:p>
        </p:txBody>
      </p:sp>
      <p:cxnSp>
        <p:nvCxnSpPr>
          <p:cNvPr id="34" name="Přímá spojnice 33"/>
          <p:cNvCxnSpPr/>
          <p:nvPr/>
        </p:nvCxnSpPr>
        <p:spPr>
          <a:xfrm>
            <a:off x="2771800" y="34290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257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26876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3) </a:t>
            </a:r>
            <a:r>
              <a:rPr lang="cs-CZ" dirty="0" smtClean="0"/>
              <a:t>Kdybyste </a:t>
            </a:r>
            <a:r>
              <a:rPr lang="cs-CZ" dirty="0" smtClean="0"/>
              <a:t>ráno zaslechli ze zahrady kosí zpěv, bylo by vám jasné, že se blíží prázdniny.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 Trpí totiž poruchou přijímání potravy, která se nazývá anorexie.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945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vypracování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1H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že 2V   </a:t>
            </a:r>
            <a:r>
              <a:rPr lang="cs-CZ" sz="2400" dirty="0" smtClean="0">
                <a:solidFill>
                  <a:srgbClr val="00B0F0"/>
                </a:solidFill>
              </a:rPr>
              <a:t>předmětná                                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kteří   3V </a:t>
            </a:r>
            <a:r>
              <a:rPr lang="cs-CZ" sz="2400" dirty="0" smtClean="0">
                <a:solidFill>
                  <a:srgbClr val="00B0F0"/>
                </a:solidFill>
              </a:rPr>
              <a:t>přívlastková 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2060848"/>
            <a:ext cx="43204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99792" y="3212976"/>
            <a:ext cx="50405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1356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r>
              <a:rPr lang="cs-CZ" dirty="0" smtClean="0"/>
              <a:t>2)      1H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dirty="0" smtClean="0"/>
              <a:t>že 2V       </a:t>
            </a:r>
            <a:r>
              <a:rPr lang="cs-CZ" dirty="0" smtClean="0"/>
              <a:t>a       </a:t>
            </a:r>
            <a:r>
              <a:rPr lang="cs-CZ" dirty="0" smtClean="0"/>
              <a:t>že 3V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předmětné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419872" y="31409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1916832"/>
            <a:ext cx="176419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078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r>
              <a:rPr lang="cs-CZ" dirty="0" smtClean="0"/>
              <a:t>3)                         2H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2400" dirty="0" smtClean="0"/>
              <a:t>Kdybyste</a:t>
            </a:r>
            <a:r>
              <a:rPr lang="cs-CZ" dirty="0" smtClean="0"/>
              <a:t>   1V                       </a:t>
            </a:r>
            <a:r>
              <a:rPr lang="cs-CZ" sz="2400" dirty="0" smtClean="0"/>
              <a:t>že</a:t>
            </a:r>
            <a:r>
              <a:rPr lang="cs-CZ" dirty="0" smtClean="0"/>
              <a:t> 3V</a:t>
            </a:r>
            <a:r>
              <a:rPr lang="cs-CZ" sz="2400" dirty="0" smtClean="0">
                <a:solidFill>
                  <a:srgbClr val="00B0F0"/>
                </a:solidFill>
              </a:rPr>
              <a:t>podmětná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             přísl. podmínková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771800" y="2204864"/>
            <a:ext cx="79208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923928" y="2204864"/>
            <a:ext cx="1008112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54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4)           1H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400" dirty="0" smtClean="0"/>
              <a:t>                                   která</a:t>
            </a:r>
            <a:r>
              <a:rPr lang="cs-CZ" dirty="0" smtClean="0"/>
              <a:t> 2V </a:t>
            </a:r>
            <a:r>
              <a:rPr lang="cs-CZ" sz="2400" dirty="0" smtClean="0">
                <a:solidFill>
                  <a:srgbClr val="00B0F0"/>
                </a:solidFill>
              </a:rPr>
              <a:t>přívlastková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771800" y="2060848"/>
            <a:ext cx="936104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53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131</Words>
  <Application>Microsoft Office PowerPoint</Application>
  <PresentationFormat>On-screen Show (4:3)</PresentationFormat>
  <Paragraphs>28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Motiv systému Office</vt:lpstr>
      <vt:lpstr>ŠABLONA III/2 Souvětí - grafické znázornění Mgr. Libuše Junová, ZŠ Horní Slavkov VY_32_INOVACE_91_Souvětí – grafické znázornění</vt:lpstr>
      <vt:lpstr>Souvětí – grafické znázornění</vt:lpstr>
      <vt:lpstr>Udělej grafický rozbor těchto souvětí! </vt:lpstr>
      <vt:lpstr>PowerPoint Presentation</vt:lpstr>
      <vt:lpstr>Správné vypracování</vt:lpstr>
      <vt:lpstr>PowerPoint Presentation</vt:lpstr>
      <vt:lpstr>PowerPoint Presentation</vt:lpstr>
      <vt:lpstr> 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Souvětí – grafické znázornění</dc:title>
  <dc:creator>Junová Libuše</dc:creator>
  <cp:lastModifiedBy>Valued Acer Customer</cp:lastModifiedBy>
  <cp:revision>17</cp:revision>
  <dcterms:created xsi:type="dcterms:W3CDTF">2011-05-10T15:13:04Z</dcterms:created>
  <dcterms:modified xsi:type="dcterms:W3CDTF">2012-02-29T21:18:53Z</dcterms:modified>
</cp:coreProperties>
</file>