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2BE6117-3D1D-42C2-A15A-97F3D70F9488}" type="datetimeFigureOut">
              <a:rPr lang="cs-CZ" smtClean="0"/>
              <a:pPr/>
              <a:t>15. 10. 2013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F83198B-FBE8-4FBE-93F7-2DDEF41F48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8443357"/>
              </p:ext>
            </p:extLst>
          </p:nvPr>
        </p:nvGraphicFramePr>
        <p:xfrm>
          <a:off x="1835696" y="112849"/>
          <a:ext cx="5849620" cy="6646485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VY_32_INOVACE_ZE7-11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12.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Průmysl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průmysl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Ameriky.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Žáci se seznámí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základními geografickými pojmy a doplní je do textu. Aktivita slouží k motivaci,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157192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324888" y="1268760"/>
            <a:ext cx="7507560" cy="1124886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43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Průmysl Ameriky</a:t>
            </a:r>
          </a:p>
        </p:txBody>
      </p:sp>
    </p:spTree>
    <p:extLst>
      <p:ext uri="{BB962C8B-B14F-4D97-AF65-F5344CB8AC3E}">
        <p14:creationId xmlns:p14="http://schemas.microsoft.com/office/powerpoint/2010/main" val="1001308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556792"/>
            <a:ext cx="7674056" cy="4608512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Amerika je velmi bohatá na ložiska nerostných surovin. Ovšem zdroje jsou rozloženy na americkém kontinentě značně nerovnoměrně. V Americe se především těží, ropa, zemní plyn, černé uhlí, rudy barevných kovů, azbest a uran. Bohužel, těžba narušuje značným způsobem životní prostředí a každý den ubývá část tropického deštného pralesa.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Severní Amerika – největší průmyslová oblast se nachází na východě při Atlantickém oceánu a táhne se až k Velkým jezerům.  Další podobnou oblast nalezneme na západě USA – Kalifornie.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Jižní Amerika je mnohem méně průmyslovější než Severní Amerika. Především je zde zpracovatelský průmysl – Brazílie, Mexiko a Argentina.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31640" y="359898"/>
            <a:ext cx="7507560" cy="1124886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Průmysl </a:t>
            </a:r>
            <a:r>
              <a:rPr kumimoji="0" lang="cs-CZ" sz="4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Ameriky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700808"/>
            <a:ext cx="7498080" cy="4656584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Amerika je velmi ………….na ložiska nerostných surovin. Ovšem zdroje jsou rozloženy na americkém kontinentě značně ………………………... V Americe se především těží, ………, zemní plyn, ………….., rudy barevných kovů, azbest a uran. Bohužel, těžba narušuje značným způsobem životní prostředí a každý den ubývá část …………… ………………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Severní Amerika – největší průmyslová oblast se nachází na …………… při Atlantickém oceánu a táhne se až k ………… ……....…… Další podobnou oblast nalezneme na …………… USA – Kalifornie.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Jižní Amerika je mnohem …………. průmyslovější než Severní Amerika. Především je zde ………………. průmysl – Brazílie, Mexiko a Argentina.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259632" y="0"/>
            <a:ext cx="7507560" cy="1124886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43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Průmysl Ameriky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59632" y="980728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Doplň chybějící slova do textu: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84784"/>
            <a:ext cx="7674056" cy="4392488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Amerika je velmi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bohatá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na ložiska nerostných surovin. Ovšem zdroje jsou rozloženy na americkém kontinentě značně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nerovnoměrně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V Americe se především těží,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ropa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zemní plyn,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černé uhlí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rudy barevných kovů, azbest a uran. Bohužel, těžba narušuje značným způsobem životní prostředí a každý den ubývá část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tropického deštného pralesa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Severní Amerika – největší průmyslová oblast se nachází na východě při Atlantickém oceánu a táhne se až k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Velkým jezerům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 Další podobnou oblast nalezneme na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západě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USA – Kalifornie.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Jižní Amerika je mnohem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méně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průmyslovější než Severní Amerika. Především je zde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zpracovatelský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průmysl – Brazílie, Mexiko a Argentina.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31640" y="980728"/>
            <a:ext cx="19223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Správné řešení</a:t>
            </a: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259632" y="0"/>
            <a:ext cx="7507560" cy="1124886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4300" dirty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Průmysl Ameriky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86</TotalTime>
  <Words>450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39</cp:revision>
  <dcterms:created xsi:type="dcterms:W3CDTF">2013-10-07T15:17:35Z</dcterms:created>
  <dcterms:modified xsi:type="dcterms:W3CDTF">2013-10-15T17:34:56Z</dcterms:modified>
</cp:coreProperties>
</file>