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2D199A8-EFA0-498B-871C-C41D69C83CEE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CEF8AB3-CD1E-4781-9D3F-5BF11F1AF86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1237506"/>
              </p:ext>
            </p:extLst>
          </p:nvPr>
        </p:nvGraphicFramePr>
        <p:xfrm>
          <a:off x="1835696" y="112849"/>
          <a:ext cx="5849620" cy="664648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VY_32_INOVACE_ZE7-12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12. 8. 2013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Podnebí a přírodní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podmínky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Podnebí a přírodní podmínky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Ameriky.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Žáci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seznámí se základními geografickými pojmy a doplní je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do textu. Aktivita slouží k motivaci, zopakování již známých pojmů 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procvičení nových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157192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980728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500" dirty="0">
                <a:latin typeface="Arial" pitchFamily="34" charset="0"/>
                <a:cs typeface="Arial" pitchFamily="34" charset="0"/>
              </a:rPr>
              <a:t>Podnebí a přírodní podmínky Ameriky</a:t>
            </a:r>
            <a:endParaRPr lang="cs-CZ" sz="35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907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84784"/>
            <a:ext cx="7498080" cy="48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díky své poloze zasahuje do všech podnebných pásů. Celý sever a Grónsko zasahuje do polárního pásu, kde je trvalé zalednění. Na něj navazuje subpolární podnebný pás s dlouhou a krutou zimou. Dále následuje mírný pás s jehličnatými lesy.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Centrální část pevniny vyplňují stepy – prérie. Nejtypičtější zvíře zdejší krajiny je bizon.  V okolí Mexického zálivu vládne subtropické podnebí.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Nejdeme se zde také rozsáhlé pouště. Ty vyplňují většinu území Mexika.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americkém kontinentu se také nalézají největší stromy světa – sekvoje. Převážná část Jižní Ameriky leží ve vlhkých tropech, což vytváří ideální podmínky pro vznik největšího tropického deštného lesa – Amazonie.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500" dirty="0" smtClean="0">
                <a:latin typeface="Arial" pitchFamily="34" charset="0"/>
                <a:cs typeface="Arial" pitchFamily="34" charset="0"/>
              </a:rPr>
              <a:t>Podnebí a přírodní podmínky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Ameriky</a:t>
            </a:r>
            <a:endParaRPr lang="cs-CZ" sz="35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47800"/>
            <a:ext cx="7530040" cy="486152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díky své poloze zasahuje do ………. podnebných pásů. Celý sever a ……….. o zasahuje do ………… pásu, kde je trvalé …………….. Na něj navazuje subpolární podnebný pás s dlouhou a krutou zimou. Dále následuje mírný pás s .........................................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Centrální část pevniny vyplňují …………………. Nejtypičtější zvíře zdejší krajiny je ………...  V okolí Mexického zálivu vládne ………………….podnebí.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Nejdeme se zde také rozsáhlé ……………. Ty vyplňují většinu území Mexika.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americkém kontinentu se také nalézají největší stromy světa – …………. Převážná část Jižní Ameriky leží ve vlhkých tropech, což vytváří ideální podmínky pro vznik největšího tropického deštného lesa – ……………….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9632" y="980728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500" dirty="0">
                <a:latin typeface="Arial" pitchFamily="34" charset="0"/>
                <a:cs typeface="Arial" pitchFamily="34" charset="0"/>
              </a:rPr>
              <a:t>Podnebí a přírodní podmínky Ameriky</a:t>
            </a:r>
            <a:endParaRPr lang="cs-CZ" sz="35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Amerika díky své poloze zasahuje do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všech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podnebných pásů. Celý sever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Grónsko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zasahuje do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polárního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pásu, kde je trvalé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zalednění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 něj navazuje subpolární podnebný pás s dlouhou a krutou zimou. Dále následuje mírný pás s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jehličnatými lesy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Centrální část pevniny vyplňují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stepy – prérie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Nejtypičtější zvíře zdejší krajiny 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bizon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 V okolí Mexického zálivu vládne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subtropické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podnebí.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Nejdeme se zde také rozsáhlé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pouště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Ty vyplňují většinu území Mexika.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americkém kontinentu se také nalézají největší stromy světa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sekvoje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Převážná část Jižní Ameriky leží ve vlhkých tropech, což vytváří ideální podmínky pro vznik největšího tropického deštného lesa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Amazonie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3500" dirty="0">
                <a:latin typeface="Arial" pitchFamily="34" charset="0"/>
                <a:cs typeface="Arial" pitchFamily="34" charset="0"/>
              </a:rPr>
              <a:t>Podnebí a přírodní podmínky Ameriky</a:t>
            </a:r>
            <a:endParaRPr lang="cs-CZ" sz="3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980728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47</TotalTime>
  <Words>473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Podnebí a přírodní podmínky Ameriky</vt:lpstr>
      <vt:lpstr>Podnebí a přírodní podmínky Ameriky</vt:lpstr>
      <vt:lpstr>Podnebí a přírodní podmínky Ameriky</vt:lpstr>
      <vt:lpstr>Podnebí a přírodní podmínky Ameriky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39</cp:revision>
  <dcterms:created xsi:type="dcterms:W3CDTF">2013-10-07T16:39:47Z</dcterms:created>
  <dcterms:modified xsi:type="dcterms:W3CDTF">2013-10-15T17:37:02Z</dcterms:modified>
</cp:coreProperties>
</file>