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1" r:id="rId2"/>
    <p:sldId id="256" r:id="rId3"/>
    <p:sldId id="260" r:id="rId4"/>
    <p:sldId id="257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13C15"/>
    <a:srgbClr val="B658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A8230-16B1-429C-8AA1-CF239BE4557F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193409-6A3E-4EB7-B785-2FE1DE612B5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A8230-16B1-429C-8AA1-CF239BE4557F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193409-6A3E-4EB7-B785-2FE1DE612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A8230-16B1-429C-8AA1-CF239BE4557F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193409-6A3E-4EB7-B785-2FE1DE612B5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A8230-16B1-429C-8AA1-CF239BE4557F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193409-6A3E-4EB7-B785-2FE1DE612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A8230-16B1-429C-8AA1-CF239BE4557F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193409-6A3E-4EB7-B785-2FE1DE612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A8230-16B1-429C-8AA1-CF239BE4557F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193409-6A3E-4EB7-B785-2FE1DE612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A8230-16B1-429C-8AA1-CF239BE4557F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193409-6A3E-4EB7-B785-2FE1DE612B5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A8230-16B1-429C-8AA1-CF239BE4557F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193409-6A3E-4EB7-B785-2FE1DE612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A8230-16B1-429C-8AA1-CF239BE4557F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193409-6A3E-4EB7-B785-2FE1DE612B5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A8230-16B1-429C-8AA1-CF239BE4557F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193409-6A3E-4EB7-B785-2FE1DE612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A8230-16B1-429C-8AA1-CF239BE4557F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193409-6A3E-4EB7-B785-2FE1DE612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C1A8230-16B1-429C-8AA1-CF239BE4557F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5193409-6A3E-4EB7-B785-2FE1DE612B51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925605"/>
              </p:ext>
            </p:extLst>
          </p:nvPr>
        </p:nvGraphicFramePr>
        <p:xfrm>
          <a:off x="1835696" y="112849"/>
          <a:ext cx="5867974" cy="6648585"/>
        </p:xfrm>
        <a:graphic>
          <a:graphicData uri="http://schemas.openxmlformats.org/drawingml/2006/table">
            <a:tbl>
              <a:tblPr/>
              <a:tblGrid>
                <a:gridCol w="1694400"/>
                <a:gridCol w="4173574"/>
              </a:tblGrid>
              <a:tr h="95742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14.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1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Řeky Jižní Ameriky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314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– řeky Jižní Ameriky. Žáci se seznámí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 základními geografickými pojmy a doplní je do slepé mapy. Aktivita slouží k motivaci, zopakování již známých pojmů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procvičení nových.</a:t>
                      </a:r>
                      <a:endParaRPr lang="cs-CZ" sz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156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5504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157192"/>
            <a:ext cx="3978768" cy="8684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839917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Řeky Jižní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5177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3451" y="2132856"/>
            <a:ext cx="7498080" cy="2485256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Stejně  jako Severní Amerikou, tak i Jižní Amerikou protéká několik řek. Nejdelší řekou Jižní Ameriky i celého světa je Amazonka. Amazonka je dlouhá </a:t>
            </a:r>
            <a:r>
              <a:rPr lang="cs-CZ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6 </a:t>
            </a:r>
            <a:r>
              <a:rPr lang="cs-CZ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650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km.</a:t>
            </a:r>
          </a:p>
          <a:p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Amazonka pramení v Peru a vlévá se do Atlantického oceánu. Amazonka má několik přítoků.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ejdelším přítokem je řeka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Purus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s délkou 3 379 km.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32560" y="359898"/>
            <a:ext cx="7406640" cy="1472184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Řeky Jižní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0313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.malkova\AppData\Local\Microsoft\Windows\Temporary Internet Files\Content.IE5\1JI1KIM6\MC900326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6778" y="1123317"/>
            <a:ext cx="3570692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Zakřivená spojnice 11"/>
          <p:cNvCxnSpPr/>
          <p:nvPr/>
        </p:nvCxnSpPr>
        <p:spPr>
          <a:xfrm rot="10800000" flipV="1">
            <a:off x="6084168" y="1484784"/>
            <a:ext cx="360040" cy="144016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Zakřivená spojnice 13"/>
          <p:cNvCxnSpPr/>
          <p:nvPr/>
        </p:nvCxnSpPr>
        <p:spPr>
          <a:xfrm>
            <a:off x="6084168" y="1628800"/>
            <a:ext cx="504056" cy="288032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Zakřivená spojnice 15"/>
          <p:cNvCxnSpPr/>
          <p:nvPr/>
        </p:nvCxnSpPr>
        <p:spPr>
          <a:xfrm>
            <a:off x="6097515" y="1990831"/>
            <a:ext cx="693385" cy="360040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Zakřivená spojnice 19"/>
          <p:cNvCxnSpPr/>
          <p:nvPr/>
        </p:nvCxnSpPr>
        <p:spPr>
          <a:xfrm flipV="1">
            <a:off x="6001136" y="2183523"/>
            <a:ext cx="1728192" cy="252028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Zakřivená spojnice 22"/>
          <p:cNvCxnSpPr/>
          <p:nvPr/>
        </p:nvCxnSpPr>
        <p:spPr>
          <a:xfrm rot="5400000">
            <a:off x="5757067" y="2588213"/>
            <a:ext cx="396043" cy="92097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Zakřivená spojnice 27"/>
          <p:cNvCxnSpPr/>
          <p:nvPr/>
        </p:nvCxnSpPr>
        <p:spPr>
          <a:xfrm rot="10800000">
            <a:off x="5693014" y="2436238"/>
            <a:ext cx="277860" cy="198022"/>
          </a:xfrm>
          <a:prstGeom prst="curvedConnector3">
            <a:avLst>
              <a:gd name="adj1" fmla="val 7493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Zakřivená spojnice 32"/>
          <p:cNvCxnSpPr/>
          <p:nvPr/>
        </p:nvCxnSpPr>
        <p:spPr>
          <a:xfrm rot="16200000" flipH="1">
            <a:off x="5847450" y="2955707"/>
            <a:ext cx="308685" cy="61836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Zakřivená spojnice 34"/>
          <p:cNvCxnSpPr/>
          <p:nvPr/>
        </p:nvCxnSpPr>
        <p:spPr>
          <a:xfrm rot="16200000" flipV="1">
            <a:off x="6269699" y="3820811"/>
            <a:ext cx="1440161" cy="83032"/>
          </a:xfrm>
          <a:prstGeom prst="curvedConnector3">
            <a:avLst>
              <a:gd name="adj1" fmla="val 6154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Zakřivená spojnice 38"/>
          <p:cNvCxnSpPr/>
          <p:nvPr/>
        </p:nvCxnSpPr>
        <p:spPr>
          <a:xfrm flipV="1">
            <a:off x="7031296" y="3501008"/>
            <a:ext cx="853072" cy="576064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Zakřivená spojnice 40"/>
          <p:cNvCxnSpPr/>
          <p:nvPr/>
        </p:nvCxnSpPr>
        <p:spPr>
          <a:xfrm rot="5400000">
            <a:off x="7044602" y="2636585"/>
            <a:ext cx="648760" cy="138504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6185353" y="14073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487326" y="19774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097515" y="216212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542171" y="226492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883667" y="29164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427642" y="368678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727428" y="350100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287391" y="255598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 descr="C:\Users\jana.malkova\AppData\Local\Microsoft\Windows\Temporary Internet Files\Content.IE5\2KEGA77K\MP9004236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7926" y="315941"/>
            <a:ext cx="1365414" cy="163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5" name="Ovál 1024"/>
          <p:cNvSpPr/>
          <p:nvPr/>
        </p:nvSpPr>
        <p:spPr>
          <a:xfrm>
            <a:off x="1603295" y="1085211"/>
            <a:ext cx="1302218" cy="48475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6" name="Ovál 105"/>
          <p:cNvSpPr/>
          <p:nvPr/>
        </p:nvSpPr>
        <p:spPr>
          <a:xfrm>
            <a:off x="1569073" y="1946381"/>
            <a:ext cx="1828061" cy="60960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Paraguai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7" name="Ovál 106"/>
          <p:cNvSpPr/>
          <p:nvPr/>
        </p:nvSpPr>
        <p:spPr>
          <a:xfrm>
            <a:off x="1461566" y="5183904"/>
            <a:ext cx="1799184" cy="504056"/>
          </a:xfrm>
          <a:prstGeom prst="ellipse">
            <a:avLst/>
          </a:prstGeom>
          <a:solidFill>
            <a:srgbClr val="B65824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Amazonka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8" name="Ovál 107"/>
          <p:cNvSpPr/>
          <p:nvPr/>
        </p:nvSpPr>
        <p:spPr>
          <a:xfrm>
            <a:off x="3311733" y="6093296"/>
            <a:ext cx="1442526" cy="576064"/>
          </a:xfrm>
          <a:prstGeom prst="ellipse">
            <a:avLst/>
          </a:prstGeom>
          <a:solidFill>
            <a:srgbClr val="813C15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Tapajos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9" name="Ovál 108"/>
          <p:cNvSpPr/>
          <p:nvPr/>
        </p:nvSpPr>
        <p:spPr>
          <a:xfrm>
            <a:off x="3966347" y="734174"/>
            <a:ext cx="1575824" cy="434005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Maraňon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0" name="Ovál 109"/>
          <p:cNvSpPr/>
          <p:nvPr/>
        </p:nvSpPr>
        <p:spPr>
          <a:xfrm>
            <a:off x="6865232" y="5435931"/>
            <a:ext cx="1352133" cy="3693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Paraná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1" name="Ovál 110"/>
          <p:cNvSpPr/>
          <p:nvPr/>
        </p:nvSpPr>
        <p:spPr>
          <a:xfrm>
            <a:off x="2745471" y="4077072"/>
            <a:ext cx="1399257" cy="64679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813C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Rio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Negro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" name="Ovál 111"/>
          <p:cNvSpPr/>
          <p:nvPr/>
        </p:nvSpPr>
        <p:spPr>
          <a:xfrm>
            <a:off x="1206280" y="3163042"/>
            <a:ext cx="1801033" cy="4433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Apurimac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9" name="TextovéPole 1028"/>
          <p:cNvSpPr txBox="1"/>
          <p:nvPr/>
        </p:nvSpPr>
        <p:spPr>
          <a:xfrm>
            <a:off x="1758114" y="1142921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Orinoko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9" name="Ovál 118"/>
          <p:cNvSpPr/>
          <p:nvPr/>
        </p:nvSpPr>
        <p:spPr>
          <a:xfrm>
            <a:off x="4144728" y="4077072"/>
            <a:ext cx="784098" cy="65220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Volný tvar 1"/>
          <p:cNvSpPr/>
          <p:nvPr/>
        </p:nvSpPr>
        <p:spPr>
          <a:xfrm>
            <a:off x="6109855" y="1273611"/>
            <a:ext cx="477232" cy="288573"/>
          </a:xfrm>
          <a:custGeom>
            <a:avLst/>
            <a:gdLst>
              <a:gd name="connsiteX0" fmla="*/ 457200 w 477232"/>
              <a:gd name="connsiteY0" fmla="*/ 1007 h 288573"/>
              <a:gd name="connsiteX1" fmla="*/ 0 w 477232"/>
              <a:gd name="connsiteY1" fmla="*/ 42571 h 288573"/>
              <a:gd name="connsiteX2" fmla="*/ 457200 w 477232"/>
              <a:gd name="connsiteY2" fmla="*/ 278098 h 288573"/>
              <a:gd name="connsiteX3" fmla="*/ 401781 w 477232"/>
              <a:gd name="connsiteY3" fmla="*/ 250389 h 288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7232" h="288573">
                <a:moveTo>
                  <a:pt x="457200" y="1007"/>
                </a:moveTo>
                <a:cubicBezTo>
                  <a:pt x="228600" y="-1302"/>
                  <a:pt x="0" y="-3611"/>
                  <a:pt x="0" y="42571"/>
                </a:cubicBezTo>
                <a:cubicBezTo>
                  <a:pt x="0" y="88753"/>
                  <a:pt x="390236" y="243462"/>
                  <a:pt x="457200" y="278098"/>
                </a:cubicBezTo>
                <a:cubicBezTo>
                  <a:pt x="524164" y="312734"/>
                  <a:pt x="401781" y="250389"/>
                  <a:pt x="401781" y="25038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5854202" y="2150888"/>
            <a:ext cx="2048139" cy="606167"/>
          </a:xfrm>
          <a:custGeom>
            <a:avLst/>
            <a:gdLst>
              <a:gd name="connsiteX0" fmla="*/ 269507 w 2048139"/>
              <a:gd name="connsiteY0" fmla="*/ 606167 h 606167"/>
              <a:gd name="connsiteX1" fmla="*/ 130962 w 2048139"/>
              <a:gd name="connsiteY1" fmla="*/ 384494 h 606167"/>
              <a:gd name="connsiteX2" fmla="*/ 1904343 w 2048139"/>
              <a:gd name="connsiteY2" fmla="*/ 38130 h 606167"/>
              <a:gd name="connsiteX3" fmla="*/ 1945907 w 2048139"/>
              <a:gd name="connsiteY3" fmla="*/ 10421 h 606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48139" h="606167">
                <a:moveTo>
                  <a:pt x="269507" y="606167"/>
                </a:moveTo>
                <a:cubicBezTo>
                  <a:pt x="63998" y="542667"/>
                  <a:pt x="-141511" y="479167"/>
                  <a:pt x="130962" y="384494"/>
                </a:cubicBezTo>
                <a:cubicBezTo>
                  <a:pt x="403435" y="289821"/>
                  <a:pt x="1601852" y="100475"/>
                  <a:pt x="1904343" y="38130"/>
                </a:cubicBezTo>
                <a:cubicBezTo>
                  <a:pt x="2206834" y="-24216"/>
                  <a:pt x="1936671" y="8112"/>
                  <a:pt x="1945907" y="1042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5498626" y="2531226"/>
            <a:ext cx="334138" cy="45719"/>
          </a:xfrm>
          <a:custGeom>
            <a:avLst/>
            <a:gdLst>
              <a:gd name="connsiteX0" fmla="*/ 374073 w 374073"/>
              <a:gd name="connsiteY0" fmla="*/ 27709 h 27709"/>
              <a:gd name="connsiteX1" fmla="*/ 0 w 374073"/>
              <a:gd name="connsiteY1" fmla="*/ 0 h 277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74073" h="27709">
                <a:moveTo>
                  <a:pt x="374073" y="27709"/>
                </a:moveTo>
                <a:lnTo>
                  <a:pt x="0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6082146" y="1824538"/>
            <a:ext cx="679978" cy="522250"/>
          </a:xfrm>
          <a:custGeom>
            <a:avLst/>
            <a:gdLst>
              <a:gd name="connsiteX0" fmla="*/ 0 w 767097"/>
              <a:gd name="connsiteY0" fmla="*/ 101244 h 555880"/>
              <a:gd name="connsiteX1" fmla="*/ 180110 w 767097"/>
              <a:gd name="connsiteY1" fmla="*/ 4262 h 555880"/>
              <a:gd name="connsiteX2" fmla="*/ 235528 w 767097"/>
              <a:gd name="connsiteY2" fmla="*/ 225935 h 555880"/>
              <a:gd name="connsiteX3" fmla="*/ 720437 w 767097"/>
              <a:gd name="connsiteY3" fmla="*/ 530735 h 555880"/>
              <a:gd name="connsiteX4" fmla="*/ 720437 w 767097"/>
              <a:gd name="connsiteY4" fmla="*/ 516880 h 555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097" h="555880">
                <a:moveTo>
                  <a:pt x="0" y="101244"/>
                </a:moveTo>
                <a:cubicBezTo>
                  <a:pt x="70427" y="42362"/>
                  <a:pt x="140855" y="-16520"/>
                  <a:pt x="180110" y="4262"/>
                </a:cubicBezTo>
                <a:cubicBezTo>
                  <a:pt x="219365" y="25044"/>
                  <a:pt x="145474" y="138190"/>
                  <a:pt x="235528" y="225935"/>
                </a:cubicBezTo>
                <a:cubicBezTo>
                  <a:pt x="325582" y="313680"/>
                  <a:pt x="639619" y="482244"/>
                  <a:pt x="720437" y="530735"/>
                </a:cubicBezTo>
                <a:cubicBezTo>
                  <a:pt x="801255" y="579226"/>
                  <a:pt x="760846" y="548053"/>
                  <a:pt x="720437" y="51688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5999018" y="2854036"/>
            <a:ext cx="332509" cy="374073"/>
          </a:xfrm>
          <a:custGeom>
            <a:avLst/>
            <a:gdLst>
              <a:gd name="connsiteX0" fmla="*/ 0 w 332509"/>
              <a:gd name="connsiteY0" fmla="*/ 0 h 374073"/>
              <a:gd name="connsiteX1" fmla="*/ 332509 w 332509"/>
              <a:gd name="connsiteY1" fmla="*/ 374073 h 3740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32509" h="374073">
                <a:moveTo>
                  <a:pt x="0" y="0"/>
                </a:moveTo>
                <a:lnTo>
                  <a:pt x="332509" y="37407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6718921" y="3315921"/>
            <a:ext cx="1309464" cy="1242224"/>
          </a:xfrm>
          <a:custGeom>
            <a:avLst/>
            <a:gdLst>
              <a:gd name="connsiteX0" fmla="*/ 333044 w 1416251"/>
              <a:gd name="connsiteY0" fmla="*/ 1242224 h 1242224"/>
              <a:gd name="connsiteX1" fmla="*/ 535 w 1416251"/>
              <a:gd name="connsiteY1" fmla="*/ 1075970 h 1242224"/>
              <a:gd name="connsiteX2" fmla="*/ 263771 w 1416251"/>
              <a:gd name="connsiteY2" fmla="*/ 743461 h 1242224"/>
              <a:gd name="connsiteX3" fmla="*/ 582425 w 1416251"/>
              <a:gd name="connsiteY3" fmla="*/ 785024 h 1242224"/>
              <a:gd name="connsiteX4" fmla="*/ 998062 w 1416251"/>
              <a:gd name="connsiteY4" fmla="*/ 9170 h 1242224"/>
              <a:gd name="connsiteX5" fmla="*/ 1399844 w 1416251"/>
              <a:gd name="connsiteY5" fmla="*/ 355534 h 1242224"/>
              <a:gd name="connsiteX6" fmla="*/ 1344425 w 1416251"/>
              <a:gd name="connsiteY6" fmla="*/ 300115 h 1242224"/>
              <a:gd name="connsiteX7" fmla="*/ 1344425 w 1416251"/>
              <a:gd name="connsiteY7" fmla="*/ 300115 h 1242224"/>
              <a:gd name="connsiteX8" fmla="*/ 1275153 w 1416251"/>
              <a:gd name="connsiteY8" fmla="*/ 300115 h 1242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16251" h="1242224">
                <a:moveTo>
                  <a:pt x="333044" y="1242224"/>
                </a:moveTo>
                <a:cubicBezTo>
                  <a:pt x="172562" y="1200660"/>
                  <a:pt x="12080" y="1159097"/>
                  <a:pt x="535" y="1075970"/>
                </a:cubicBezTo>
                <a:cubicBezTo>
                  <a:pt x="-11011" y="992843"/>
                  <a:pt x="166789" y="791952"/>
                  <a:pt x="263771" y="743461"/>
                </a:cubicBezTo>
                <a:cubicBezTo>
                  <a:pt x="360753" y="694970"/>
                  <a:pt x="460043" y="907406"/>
                  <a:pt x="582425" y="785024"/>
                </a:cubicBezTo>
                <a:cubicBezTo>
                  <a:pt x="704807" y="662642"/>
                  <a:pt x="861826" y="80752"/>
                  <a:pt x="998062" y="9170"/>
                </a:cubicBezTo>
                <a:cubicBezTo>
                  <a:pt x="1134298" y="-62412"/>
                  <a:pt x="1342117" y="307043"/>
                  <a:pt x="1399844" y="355534"/>
                </a:cubicBezTo>
                <a:cubicBezTo>
                  <a:pt x="1457571" y="404025"/>
                  <a:pt x="1344425" y="300115"/>
                  <a:pt x="1344425" y="300115"/>
                </a:cubicBezTo>
                <a:lnTo>
                  <a:pt x="1344425" y="300115"/>
                </a:lnTo>
                <a:lnTo>
                  <a:pt x="1275153" y="30011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6949243" y="3172691"/>
            <a:ext cx="504502" cy="872836"/>
          </a:xfrm>
          <a:custGeom>
            <a:avLst/>
            <a:gdLst>
              <a:gd name="connsiteX0" fmla="*/ 19593 w 504502"/>
              <a:gd name="connsiteY0" fmla="*/ 872836 h 872836"/>
              <a:gd name="connsiteX1" fmla="*/ 5739 w 504502"/>
              <a:gd name="connsiteY1" fmla="*/ 221673 h 872836"/>
              <a:gd name="connsiteX2" fmla="*/ 102721 w 504502"/>
              <a:gd name="connsiteY2" fmla="*/ 83127 h 872836"/>
              <a:gd name="connsiteX3" fmla="*/ 504502 w 504502"/>
              <a:gd name="connsiteY3" fmla="*/ 0 h 8728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4502" h="872836">
                <a:moveTo>
                  <a:pt x="19593" y="872836"/>
                </a:moveTo>
                <a:cubicBezTo>
                  <a:pt x="5738" y="613063"/>
                  <a:pt x="-8116" y="353291"/>
                  <a:pt x="5739" y="221673"/>
                </a:cubicBezTo>
                <a:cubicBezTo>
                  <a:pt x="19594" y="90055"/>
                  <a:pt x="19594" y="120072"/>
                  <a:pt x="102721" y="83127"/>
                </a:cubicBezTo>
                <a:cubicBezTo>
                  <a:pt x="185848" y="46181"/>
                  <a:pt x="428302" y="13854"/>
                  <a:pt x="504502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7329055" y="2258291"/>
            <a:ext cx="83127" cy="775854"/>
          </a:xfrm>
          <a:custGeom>
            <a:avLst/>
            <a:gdLst>
              <a:gd name="connsiteX0" fmla="*/ 83127 w 83127"/>
              <a:gd name="connsiteY0" fmla="*/ 0 h 775854"/>
              <a:gd name="connsiteX1" fmla="*/ 27709 w 83127"/>
              <a:gd name="connsiteY1" fmla="*/ 512618 h 775854"/>
              <a:gd name="connsiteX2" fmla="*/ 0 w 83127"/>
              <a:gd name="connsiteY2" fmla="*/ 748145 h 775854"/>
              <a:gd name="connsiteX3" fmla="*/ 27709 w 83127"/>
              <a:gd name="connsiteY3" fmla="*/ 762000 h 775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127" h="775854">
                <a:moveTo>
                  <a:pt x="83127" y="0"/>
                </a:moveTo>
                <a:cubicBezTo>
                  <a:pt x="62345" y="193963"/>
                  <a:pt x="41564" y="387927"/>
                  <a:pt x="27709" y="512618"/>
                </a:cubicBezTo>
                <a:cubicBezTo>
                  <a:pt x="13854" y="637309"/>
                  <a:pt x="0" y="706581"/>
                  <a:pt x="0" y="748145"/>
                </a:cubicBezTo>
                <a:cubicBezTo>
                  <a:pt x="0" y="789709"/>
                  <a:pt x="13854" y="775854"/>
                  <a:pt x="27709" y="76200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989573" y="133285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Přiřaď </a:t>
            </a:r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čísla k názvům řek Jižní Ameriky:</a:t>
            </a:r>
            <a:endParaRPr lang="cs-CZ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Ovál 51"/>
          <p:cNvSpPr/>
          <p:nvPr/>
        </p:nvSpPr>
        <p:spPr>
          <a:xfrm>
            <a:off x="8217365" y="5361857"/>
            <a:ext cx="784098" cy="65220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Ovál 56"/>
          <p:cNvSpPr/>
          <p:nvPr/>
        </p:nvSpPr>
        <p:spPr>
          <a:xfrm>
            <a:off x="4754259" y="6021453"/>
            <a:ext cx="784098" cy="65220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Ovál 57"/>
          <p:cNvSpPr/>
          <p:nvPr/>
        </p:nvSpPr>
        <p:spPr>
          <a:xfrm>
            <a:off x="3278757" y="5125915"/>
            <a:ext cx="784098" cy="65220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Ovál 58"/>
          <p:cNvSpPr/>
          <p:nvPr/>
        </p:nvSpPr>
        <p:spPr>
          <a:xfrm>
            <a:off x="3007313" y="3058604"/>
            <a:ext cx="784098" cy="65220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Ovál 59"/>
          <p:cNvSpPr/>
          <p:nvPr/>
        </p:nvSpPr>
        <p:spPr>
          <a:xfrm>
            <a:off x="3397134" y="1916832"/>
            <a:ext cx="784098" cy="65220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" name="Ovál 60"/>
          <p:cNvSpPr/>
          <p:nvPr/>
        </p:nvSpPr>
        <p:spPr>
          <a:xfrm>
            <a:off x="2926336" y="951176"/>
            <a:ext cx="784098" cy="65220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Ovál 61"/>
          <p:cNvSpPr/>
          <p:nvPr/>
        </p:nvSpPr>
        <p:spPr>
          <a:xfrm>
            <a:off x="5542171" y="621405"/>
            <a:ext cx="784098" cy="65220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2118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3" grpId="0"/>
      <p:bldP spid="54" grpId="0"/>
      <p:bldP spid="55" grpId="0"/>
      <p:bldP spid="56" grpId="0"/>
      <p:bldP spid="102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029" grpId="0"/>
      <p:bldP spid="119" grpId="0" animBg="1"/>
      <p:bldP spid="52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2" descr="C:\Users\jana.malkova\AppData\Local\Microsoft\Windows\Temporary Internet Files\Content.IE5\1JI1KIM6\MC900326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594" y="1234035"/>
            <a:ext cx="3677029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0" name="Zakřivená spojnice 39"/>
          <p:cNvCxnSpPr/>
          <p:nvPr/>
        </p:nvCxnSpPr>
        <p:spPr>
          <a:xfrm rot="10800000" flipV="1">
            <a:off x="6084168" y="1484784"/>
            <a:ext cx="360040" cy="144016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Zakřivená spojnice 40"/>
          <p:cNvCxnSpPr/>
          <p:nvPr/>
        </p:nvCxnSpPr>
        <p:spPr>
          <a:xfrm>
            <a:off x="6084168" y="1628800"/>
            <a:ext cx="504056" cy="288032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Zakřivená spojnice 41"/>
          <p:cNvCxnSpPr/>
          <p:nvPr/>
        </p:nvCxnSpPr>
        <p:spPr>
          <a:xfrm>
            <a:off x="6097515" y="1990831"/>
            <a:ext cx="693385" cy="360040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Zakřivená spojnice 42"/>
          <p:cNvCxnSpPr/>
          <p:nvPr/>
        </p:nvCxnSpPr>
        <p:spPr>
          <a:xfrm flipV="1">
            <a:off x="6001136" y="2183523"/>
            <a:ext cx="1728192" cy="252028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Zakřivená spojnice 43"/>
          <p:cNvCxnSpPr/>
          <p:nvPr/>
        </p:nvCxnSpPr>
        <p:spPr>
          <a:xfrm rot="5400000">
            <a:off x="5757069" y="2588213"/>
            <a:ext cx="396043" cy="92097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Zakřivená spojnice 44"/>
          <p:cNvCxnSpPr/>
          <p:nvPr/>
        </p:nvCxnSpPr>
        <p:spPr>
          <a:xfrm rot="10800000">
            <a:off x="5693014" y="2436238"/>
            <a:ext cx="277860" cy="198022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Zakřivená spojnice 45"/>
          <p:cNvCxnSpPr/>
          <p:nvPr/>
        </p:nvCxnSpPr>
        <p:spPr>
          <a:xfrm rot="16200000" flipH="1">
            <a:off x="5847451" y="2955706"/>
            <a:ext cx="308685" cy="61836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Zakřivená spojnice 46"/>
          <p:cNvCxnSpPr/>
          <p:nvPr/>
        </p:nvCxnSpPr>
        <p:spPr>
          <a:xfrm rot="16200000" flipV="1">
            <a:off x="6269700" y="3820812"/>
            <a:ext cx="1440161" cy="83032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Zakřivená spojnice 47"/>
          <p:cNvCxnSpPr/>
          <p:nvPr/>
        </p:nvCxnSpPr>
        <p:spPr>
          <a:xfrm flipV="1">
            <a:off x="7031296" y="3501008"/>
            <a:ext cx="853072" cy="576064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Zakřivená spojnice 48"/>
          <p:cNvCxnSpPr/>
          <p:nvPr/>
        </p:nvCxnSpPr>
        <p:spPr>
          <a:xfrm rot="5400000">
            <a:off x="7044602" y="2636585"/>
            <a:ext cx="648760" cy="138504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6327165" y="1404916"/>
            <a:ext cx="322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478008" y="1977456"/>
            <a:ext cx="322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088197" y="2162122"/>
            <a:ext cx="322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671783" y="2320543"/>
            <a:ext cx="322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937354" y="2832282"/>
            <a:ext cx="322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418324" y="3686780"/>
            <a:ext cx="322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759959" y="3501008"/>
            <a:ext cx="322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297671" y="2670019"/>
            <a:ext cx="322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8" name="Picture 3" descr="C:\Users\jana.malkova\AppData\Local\Microsoft\Windows\Temporary Internet Files\Content.IE5\2KEGA77K\MP9004236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5131" y="188640"/>
            <a:ext cx="1494526" cy="1583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Ovál 58"/>
          <p:cNvSpPr/>
          <p:nvPr/>
        </p:nvSpPr>
        <p:spPr>
          <a:xfrm>
            <a:off x="1281849" y="1017145"/>
            <a:ext cx="1340999" cy="48475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Ovál 59"/>
          <p:cNvSpPr/>
          <p:nvPr/>
        </p:nvSpPr>
        <p:spPr>
          <a:xfrm>
            <a:off x="1857672" y="1741271"/>
            <a:ext cx="1587429" cy="60960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Paraguai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" name="Ovál 60"/>
          <p:cNvSpPr/>
          <p:nvPr/>
        </p:nvSpPr>
        <p:spPr>
          <a:xfrm>
            <a:off x="1454717" y="5186208"/>
            <a:ext cx="1852765" cy="504056"/>
          </a:xfrm>
          <a:prstGeom prst="ellipse">
            <a:avLst/>
          </a:prstGeom>
          <a:solidFill>
            <a:srgbClr val="B65824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Amazonka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Ovál 61"/>
          <p:cNvSpPr/>
          <p:nvPr/>
        </p:nvSpPr>
        <p:spPr>
          <a:xfrm>
            <a:off x="3096056" y="6093296"/>
            <a:ext cx="1524905" cy="576064"/>
          </a:xfrm>
          <a:prstGeom prst="ellipse">
            <a:avLst/>
          </a:prstGeom>
          <a:solidFill>
            <a:srgbClr val="813C15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Tapajos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" name="Ovál 62"/>
          <p:cNvSpPr/>
          <p:nvPr/>
        </p:nvSpPr>
        <p:spPr>
          <a:xfrm>
            <a:off x="3920715" y="366025"/>
            <a:ext cx="1577911" cy="434005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Maraňon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862152" y="5435932"/>
            <a:ext cx="1392400" cy="3693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Paraná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" name="Ovál 64"/>
          <p:cNvSpPr/>
          <p:nvPr/>
        </p:nvSpPr>
        <p:spPr>
          <a:xfrm>
            <a:off x="2703802" y="3862326"/>
            <a:ext cx="1440928" cy="646793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rgbClr val="813C1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Rio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Negro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" name="Ovál 65"/>
          <p:cNvSpPr/>
          <p:nvPr/>
        </p:nvSpPr>
        <p:spPr>
          <a:xfrm>
            <a:off x="1548018" y="3049191"/>
            <a:ext cx="1724727" cy="44333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Apurimac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1441279" y="1074855"/>
            <a:ext cx="1022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Orinoko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" name="Ovál 67"/>
          <p:cNvSpPr/>
          <p:nvPr/>
        </p:nvSpPr>
        <p:spPr>
          <a:xfrm>
            <a:off x="2651386" y="831902"/>
            <a:ext cx="889341" cy="717097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Ovál 68"/>
          <p:cNvSpPr/>
          <p:nvPr/>
        </p:nvSpPr>
        <p:spPr>
          <a:xfrm>
            <a:off x="8230538" y="5331139"/>
            <a:ext cx="830351" cy="578917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" name="Ovál 69"/>
          <p:cNvSpPr/>
          <p:nvPr/>
        </p:nvSpPr>
        <p:spPr>
          <a:xfrm>
            <a:off x="4620961" y="6090443"/>
            <a:ext cx="788956" cy="578917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" name="Ovál 70"/>
          <p:cNvSpPr/>
          <p:nvPr/>
        </p:nvSpPr>
        <p:spPr>
          <a:xfrm>
            <a:off x="3307482" y="5071682"/>
            <a:ext cx="841887" cy="61627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2" name="Ovál 71"/>
          <p:cNvSpPr/>
          <p:nvPr/>
        </p:nvSpPr>
        <p:spPr>
          <a:xfrm>
            <a:off x="4144730" y="3859619"/>
            <a:ext cx="807449" cy="65220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3" name="Ovál 72"/>
          <p:cNvSpPr/>
          <p:nvPr/>
        </p:nvSpPr>
        <p:spPr>
          <a:xfrm>
            <a:off x="3272745" y="2854685"/>
            <a:ext cx="871497" cy="700837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" name="Ovál 73"/>
          <p:cNvSpPr/>
          <p:nvPr/>
        </p:nvSpPr>
        <p:spPr>
          <a:xfrm>
            <a:off x="3460457" y="1701387"/>
            <a:ext cx="845950" cy="68007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Ovál 74"/>
          <p:cNvSpPr/>
          <p:nvPr/>
        </p:nvSpPr>
        <p:spPr>
          <a:xfrm>
            <a:off x="5516195" y="241104"/>
            <a:ext cx="909358" cy="683845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1163501" y="169462"/>
            <a:ext cx="1749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2617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187624" y="620688"/>
            <a:ext cx="7498080" cy="2880320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>
              <a:buFont typeface="Wingdings 2"/>
              <a:buNone/>
            </a:pP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Font typeface="Wingdings 2"/>
              <a:buNone/>
            </a:pP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   V materiálu byly použity prostředky z galerie Microsoft Office 2010, vlastní licence Základní škola Jablonec nad Nisou – Mšeno, Mozartova 24, příspěvková organizace.</a:t>
            </a: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70822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91</TotalTime>
  <Words>225</Words>
  <Application>Microsoft Office PowerPoint</Application>
  <PresentationFormat>Předvádění na obrazovce (4:3)</PresentationFormat>
  <Paragraphs>75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Řeky Jižní Ameriky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Málková</dc:creator>
  <cp:lastModifiedBy>Jana Málková</cp:lastModifiedBy>
  <cp:revision>27</cp:revision>
  <dcterms:created xsi:type="dcterms:W3CDTF">2013-08-28T20:04:51Z</dcterms:created>
  <dcterms:modified xsi:type="dcterms:W3CDTF">2013-10-15T19:50:46Z</dcterms:modified>
</cp:coreProperties>
</file>