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sldIdLst>
    <p:sldId id="260" r:id="rId2"/>
    <p:sldId id="256" r:id="rId3"/>
    <p:sldId id="261" r:id="rId4"/>
    <p:sldId id="257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CC3399"/>
    <a:srgbClr val="FF3300"/>
    <a:srgbClr val="FF0000"/>
    <a:srgbClr val="000000"/>
    <a:srgbClr val="FF3399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2" autoAdjust="0"/>
  </p:normalViewPr>
  <p:slideViewPr>
    <p:cSldViewPr>
      <p:cViewPr>
        <p:scale>
          <a:sx n="74" d="100"/>
          <a:sy n="74" d="100"/>
        </p:scale>
        <p:origin x="-1266" y="-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6F66E4-E0B6-41FF-B820-61C69EB87262}" type="datetimeFigureOut">
              <a:rPr lang="cs-CZ" smtClean="0"/>
              <a:t>17. 10. 2013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7816BA-91D9-4BD2-9E77-27B622006F9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6F66E4-E0B6-41FF-B820-61C69EB87262}" type="datetimeFigureOut">
              <a:rPr lang="cs-CZ" smtClean="0"/>
              <a:t>17. 10. 2013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7816BA-91D9-4BD2-9E77-27B622006F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6F66E4-E0B6-41FF-B820-61C69EB87262}" type="datetimeFigureOut">
              <a:rPr lang="cs-CZ" smtClean="0"/>
              <a:t>17. 10. 2013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7816BA-91D9-4BD2-9E77-27B622006F9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6F66E4-E0B6-41FF-B820-61C69EB87262}" type="datetimeFigureOut">
              <a:rPr lang="cs-CZ" smtClean="0"/>
              <a:t>17. 10. 2013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7816BA-91D9-4BD2-9E77-27B622006F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6F66E4-E0B6-41FF-B820-61C69EB87262}" type="datetimeFigureOut">
              <a:rPr lang="cs-CZ" smtClean="0"/>
              <a:t>17. 10. 2013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7816BA-91D9-4BD2-9E77-27B622006F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6F66E4-E0B6-41FF-B820-61C69EB87262}" type="datetimeFigureOut">
              <a:rPr lang="cs-CZ" smtClean="0"/>
              <a:t>17. 10. 2013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7816BA-91D9-4BD2-9E77-27B622006F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6F66E4-E0B6-41FF-B820-61C69EB87262}" type="datetimeFigureOut">
              <a:rPr lang="cs-CZ" smtClean="0"/>
              <a:t>17. 10. 2013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7816BA-91D9-4BD2-9E77-27B622006F9D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6F66E4-E0B6-41FF-B820-61C69EB87262}" type="datetimeFigureOut">
              <a:rPr lang="cs-CZ" smtClean="0"/>
              <a:t>17. 10. 2013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7816BA-91D9-4BD2-9E77-27B622006F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6F66E4-E0B6-41FF-B820-61C69EB87262}" type="datetimeFigureOut">
              <a:rPr lang="cs-CZ" smtClean="0"/>
              <a:t>17. 10. 2013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7816BA-91D9-4BD2-9E77-27B622006F9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6F66E4-E0B6-41FF-B820-61C69EB87262}" type="datetimeFigureOut">
              <a:rPr lang="cs-CZ" smtClean="0"/>
              <a:t>17. 10. 2013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7816BA-91D9-4BD2-9E77-27B622006F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6F66E4-E0B6-41FF-B820-61C69EB87262}" type="datetimeFigureOut">
              <a:rPr lang="cs-CZ" smtClean="0"/>
              <a:t>17. 10. 2013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7816BA-91D9-4BD2-9E77-27B622006F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06F66E4-E0B6-41FF-B820-61C69EB87262}" type="datetimeFigureOut">
              <a:rPr lang="cs-CZ" smtClean="0"/>
              <a:t>17. 10. 2013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47816BA-91D9-4BD2-9E77-27B622006F9D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5518280"/>
              </p:ext>
            </p:extLst>
          </p:nvPr>
        </p:nvGraphicFramePr>
        <p:xfrm>
          <a:off x="1835696" y="112849"/>
          <a:ext cx="5849620" cy="6658804"/>
        </p:xfrm>
        <a:graphic>
          <a:graphicData uri="http://schemas.openxmlformats.org/drawingml/2006/table">
            <a:tbl>
              <a:tblPr/>
              <a:tblGrid>
                <a:gridCol w="1689100"/>
                <a:gridCol w="4160520"/>
              </a:tblGrid>
              <a:tr h="95917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Základní škola Jablonec nad Nisou – </a:t>
                      </a:r>
                      <a:r>
                        <a:rPr lang="cs-CZ" sz="1100" dirty="0" err="1">
                          <a:latin typeface="Arial"/>
                          <a:ea typeface="Calibri"/>
                          <a:cs typeface="Times New Roman"/>
                        </a:rPr>
                        <a:t>Mšeno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, Mozartova 24, příspěvková organizace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VY_32_INOVACE_ZE7-15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latin typeface="Arial"/>
                          <a:ea typeface="Calibri"/>
                          <a:cs typeface="Times New Roman"/>
                        </a:rPr>
                        <a:t>Číslo projektu: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CZ.1.07/1.4.00/21.3603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latin typeface="Arial"/>
                          <a:ea typeface="Calibri"/>
                          <a:cs typeface="Times New Roman"/>
                        </a:rPr>
                        <a:t>Mgr. Jana Málková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Vytvořeno dne: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15. 8. 2013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Vzdělávací oblast: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latin typeface="Arial"/>
                          <a:ea typeface="Calibri"/>
                          <a:cs typeface="Times New Roman"/>
                        </a:rPr>
                        <a:t>Člověk a příroda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Vzdělávací obor: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Zeměpis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Ročník: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7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.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Tematický okruh: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Amerika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Téma: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Vodstvo Severní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 Ameriky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212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Anotace: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Aktivitu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využijeme na začátku hodiny věnované tematickému celku Amerika – vodstvo Severní Ameriky. Žáci se seznámí</a:t>
                      </a:r>
                      <a:b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</a:b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se základními geografickými pojmy a doplní je do </a:t>
                      </a:r>
                      <a:r>
                        <a:rPr lang="cs-CZ" sz="1200" baseline="0" dirty="0" err="1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osmisměrky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. Aktivita slouží k motivaci, zopakování již známých pojmů</a:t>
                      </a:r>
                      <a:b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</a:b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 procvičení nových.</a:t>
                      </a:r>
                      <a:endParaRPr lang="cs-CZ" sz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22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8803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Arial"/>
                          <a:ea typeface="Calibri"/>
                          <a:cs typeface="Times New Roman"/>
                        </a:rPr>
                        <a:t>Materiály 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jsou určeny pro bezplatné použití pro potřeby výuky a vzdělání na všech typech škol a školských zařízení. Jakékoliv další využití podléhá autorským zákonům. Není-li uvedeno jinak, je zdrojem tohoto materiálu autor.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1" descr="logo eu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157192"/>
            <a:ext cx="4374160" cy="9547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26561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1268760"/>
            <a:ext cx="7772400" cy="1036712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Vodstvo Severní Ameriky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3489920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986177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84449" y="1700808"/>
            <a:ext cx="7498080" cy="2808312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Severní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, Střední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Jižní Amerikou protéká několik řek. Nejdelší řekou Severní Ameriky je Mississippi. Mississippi pramení na Severu USA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ústí do Mexického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zálivu.</a:t>
            </a:r>
          </a:p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Nejdelší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řekou  Jižní Ameriky a celého světa je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Amazonka.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Amazonka ústí do Atlantského oceánu. Amazonka má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18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přítoků. Největším přítokem je řeka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Purus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s délkou toku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3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379km.</a:t>
            </a:r>
            <a:endParaRPr lang="cs-CZ" sz="20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247289" y="332656"/>
            <a:ext cx="7772400" cy="103671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Vodstvo Severní Ameriky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5088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4850091"/>
              </p:ext>
            </p:extLst>
          </p:nvPr>
        </p:nvGraphicFramePr>
        <p:xfrm>
          <a:off x="2957821" y="892775"/>
          <a:ext cx="6117224" cy="556260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06400"/>
                <a:gridCol w="413068"/>
                <a:gridCol w="406400"/>
                <a:gridCol w="406400"/>
                <a:gridCol w="414288"/>
                <a:gridCol w="413068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958157" y="1093386"/>
            <a:ext cx="1193359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  <a:scene3d>
            <a:camera prst="perspectiveContrastingRightFacing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Missouri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80338" y="6181561"/>
            <a:ext cx="1428596" cy="369332"/>
          </a:xfrm>
          <a:prstGeom prst="rect">
            <a:avLst/>
          </a:prstGeom>
          <a:solidFill>
            <a:srgbClr val="FF9933"/>
          </a:solidFill>
          <a:ln>
            <a:solidFill>
              <a:schemeClr val="accent6">
                <a:lumMod val="50000"/>
              </a:schemeClr>
            </a:solidFill>
          </a:ln>
          <a:scene3d>
            <a:camera prst="perspectiveHeroicExtremeLeftFacing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Mississippi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78498" y="2179949"/>
            <a:ext cx="780285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  <a:scene3d>
            <a:camera prst="perspectiveContrastingRightFacing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Ohio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85522" y="2679669"/>
            <a:ext cx="1223412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perspectiveHeroicExtremeLeftFacing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Arkansas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116222" y="3242977"/>
            <a:ext cx="877228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  <a:scene3d>
            <a:camera prst="perspectiveContrastingRightFacing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Yukon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69758" y="4326676"/>
            <a:ext cx="1197764" cy="369332"/>
          </a:xfrm>
          <a:prstGeom prst="rect">
            <a:avLst/>
          </a:prstGeom>
          <a:solidFill>
            <a:srgbClr val="66FF33"/>
          </a:solidFill>
          <a:ln>
            <a:solidFill>
              <a:schemeClr val="accent4">
                <a:lumMod val="50000"/>
              </a:schemeClr>
            </a:solidFill>
          </a:ln>
          <a:scene3d>
            <a:camera prst="perspectiveContrastingRightFacing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Colorado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002561" y="4825406"/>
            <a:ext cx="1428596" cy="369332"/>
          </a:xfrm>
          <a:prstGeom prst="rect">
            <a:avLst/>
          </a:prstGeom>
          <a:solidFill>
            <a:srgbClr val="FF3399"/>
          </a:solidFill>
          <a:ln>
            <a:solidFill>
              <a:srgbClr val="000000"/>
            </a:solidFill>
          </a:ln>
          <a:scene3d>
            <a:camera prst="perspectiveHeroicExtremeLeftFacing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Rio Grande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824571" y="5365832"/>
            <a:ext cx="1365247" cy="369332"/>
          </a:xfrm>
          <a:prstGeom prst="rect">
            <a:avLst/>
          </a:prstGeom>
          <a:solidFill>
            <a:srgbClr val="FF3300"/>
          </a:solidFill>
          <a:ln>
            <a:solidFill>
              <a:schemeClr val="tx1">
                <a:lumMod val="95000"/>
                <a:lumOff val="5000"/>
              </a:schemeClr>
            </a:solidFill>
          </a:ln>
          <a:scene3d>
            <a:camera prst="perspectiveContrastingRightFacing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cs-CZ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Atabaska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774172" y="5735164"/>
            <a:ext cx="1069524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  <a:scene3d>
            <a:camera prst="perspectiveHeroicExtremeLeftFacing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Orinoko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957202" y="1698835"/>
            <a:ext cx="1338828" cy="36933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  <a:scene3d>
            <a:camera prst="perspectiveContrastingLeftFacing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Amazonka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324036" y="3860934"/>
            <a:ext cx="1338828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  <a:scene3d>
            <a:camera prst="perspectiveContrastingLeftFacing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Mackenzie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446760" y="323364"/>
            <a:ext cx="4025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>
                <a:latin typeface="Arial" panose="020B0604020202020204" pitchFamily="34" charset="0"/>
                <a:cs typeface="Arial" panose="020B0604020202020204" pitchFamily="34" charset="0"/>
              </a:rPr>
              <a:t>Najdi uvedené výrazy v </a:t>
            </a:r>
            <a:r>
              <a:rPr lang="cs-CZ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osmisměrce</a:t>
            </a:r>
            <a:r>
              <a:rPr lang="cs-CZ" u="sng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cs-CZ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415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9742127"/>
              </p:ext>
            </p:extLst>
          </p:nvPr>
        </p:nvGraphicFramePr>
        <p:xfrm>
          <a:off x="2915816" y="548687"/>
          <a:ext cx="6096000" cy="5490585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</a:tblGrid>
              <a:tr h="366039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G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cs-CZ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66039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66039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66039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66039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66039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66039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66039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66039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66039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66039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66039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66039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66039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66039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043608" y="280541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Správné řešení</a:t>
            </a:r>
            <a:endParaRPr lang="cs-CZ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63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126</TotalTime>
  <Words>646</Words>
  <Application>Microsoft Office PowerPoint</Application>
  <PresentationFormat>Předvádění na obrazovce (4:3)</PresentationFormat>
  <Paragraphs>496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Slunovrat</vt:lpstr>
      <vt:lpstr>Prezentace aplikace PowerPoint</vt:lpstr>
      <vt:lpstr>Vodstvo Severní Ameriky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Málková</dc:creator>
  <cp:lastModifiedBy>Jana Málková</cp:lastModifiedBy>
  <cp:revision>25</cp:revision>
  <dcterms:created xsi:type="dcterms:W3CDTF">2013-08-08T15:55:52Z</dcterms:created>
  <dcterms:modified xsi:type="dcterms:W3CDTF">2013-10-17T17:12:37Z</dcterms:modified>
</cp:coreProperties>
</file>