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59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9D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1065B-E68C-4459-BA84-54E769DC9B6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69C7AC-E809-4E9B-B5D3-FCE787C357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1065B-E68C-4459-BA84-54E769DC9B6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69C7AC-E809-4E9B-B5D3-FCE787C35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1065B-E68C-4459-BA84-54E769DC9B6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69C7AC-E809-4E9B-B5D3-FCE787C357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1065B-E68C-4459-BA84-54E769DC9B6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69C7AC-E809-4E9B-B5D3-FCE787C35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1065B-E68C-4459-BA84-54E769DC9B6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69C7AC-E809-4E9B-B5D3-FCE787C35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1065B-E68C-4459-BA84-54E769DC9B6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69C7AC-E809-4E9B-B5D3-FCE787C35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1065B-E68C-4459-BA84-54E769DC9B6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69C7AC-E809-4E9B-B5D3-FCE787C357E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1065B-E68C-4459-BA84-54E769DC9B6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69C7AC-E809-4E9B-B5D3-FCE787C35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1065B-E68C-4459-BA84-54E769DC9B6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69C7AC-E809-4E9B-B5D3-FCE787C357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1065B-E68C-4459-BA84-54E769DC9B6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69C7AC-E809-4E9B-B5D3-FCE787C35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1065B-E68C-4459-BA84-54E769DC9B6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69C7AC-E809-4E9B-B5D3-FCE787C35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7B1065B-E68C-4459-BA84-54E769DC9B6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B69C7AC-E809-4E9B-B5D3-FCE787C357E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4290899"/>
              </p:ext>
            </p:extLst>
          </p:nvPr>
        </p:nvGraphicFramePr>
        <p:xfrm>
          <a:off x="1907704" y="112849"/>
          <a:ext cx="5877138" cy="6648584"/>
        </p:xfrm>
        <a:graphic>
          <a:graphicData uri="http://schemas.openxmlformats.org/drawingml/2006/table">
            <a:tbl>
              <a:tblPr/>
              <a:tblGrid>
                <a:gridCol w="1697046"/>
                <a:gridCol w="4180092"/>
              </a:tblGrid>
              <a:tr h="9574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VY_32_INOVACE_ZE7-16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19.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Moře,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zálivy a jezera Severní Ameriky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314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moře, zálivy a jezera Severní Ameriky. Žáci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 seznámí se základními geografickými pojmy a doplní je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do slepé mapy. Aktivita slouží k motivaci,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156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5504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8391" y="5157192"/>
            <a:ext cx="4608512" cy="10058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51957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992888" cy="1143000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Moře, zálivy a jezera Severní Ameriky</a:t>
            </a:r>
            <a:endParaRPr lang="cs-CZ" sz="3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3016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772816"/>
            <a:ext cx="6912768" cy="3096344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Severní Ameriku omývají 3 oceány: Tichý oceán , Atlantský oceán a Arktický oceán. Největší z nich je oceán Tichý. Na hranici mezi Kanadou a USA leží Velká jezera. Velkých jezer je 5.Největším jezerem je Hořejší jezero s rozlohou </a:t>
            </a: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82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400 </a:t>
            </a:r>
            <a:r>
              <a:rPr lang="cs-CZ" sz="2000" b="1" smtClean="0">
                <a:latin typeface="Arial" panose="020B0604020202020204" pitchFamily="34" charset="0"/>
                <a:cs typeface="Arial" panose="020B0604020202020204" pitchFamily="34" charset="0"/>
              </a:rPr>
              <a:t>km²</a:t>
            </a:r>
            <a:r>
              <a:rPr lang="cs-CZ" sz="2000" b="1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000" smtClean="0"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jihu Severní Ameriky se rozlévá Mexický záliv. 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992888" cy="1143000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Moře, zálivy a jezera Severní Ameriky</a:t>
            </a:r>
            <a:endParaRPr lang="cs-CZ" sz="3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7815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.malkova\AppData\Local\Microsoft\Windows\Temporary Internet Files\Content.IE5\R1KBH1U2\MC900408280[4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729" y="664986"/>
            <a:ext cx="4824536" cy="5897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99992" y="342900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172400" y="42930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20272" y="503124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05117" y="50721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24328" y="342900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70714" y="554859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020272" y="251221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2120" y="9087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7418" y="5363923"/>
            <a:ext cx="1420004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Tichý oceán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84105" y="4637597"/>
            <a:ext cx="1813317" cy="369332"/>
          </a:xfrm>
          <a:prstGeom prst="rect">
            <a:avLst/>
          </a:prstGeom>
          <a:solidFill>
            <a:srgbClr val="E89D16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Atlantský oceán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54582" y="2546599"/>
            <a:ext cx="1544012" cy="369332"/>
          </a:xfrm>
          <a:prstGeom prst="rect">
            <a:avLst/>
          </a:prstGeom>
          <a:solidFill>
            <a:srgbClr val="E89D16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Mexický záliv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44163" y="1875806"/>
            <a:ext cx="1672253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Karibské moře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391818" y="3256170"/>
            <a:ext cx="1441485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Velká jezera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48226" y="3932776"/>
            <a:ext cx="1685077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Arktický oceán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92321" y="5927138"/>
            <a:ext cx="1838965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Kalifornský záliv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49397" y="1202953"/>
            <a:ext cx="1749197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udsonův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záliv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168237" y="5901881"/>
            <a:ext cx="648072" cy="461665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114816" y="1156787"/>
            <a:ext cx="648072" cy="461665"/>
          </a:xfrm>
          <a:prstGeom prst="round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132025" y="1796781"/>
            <a:ext cx="648072" cy="461665"/>
          </a:xfrm>
          <a:prstGeom prst="roundRect">
            <a:avLst/>
          </a:prstGeom>
          <a:solidFill>
            <a:schemeClr val="bg1"/>
          </a:solidFill>
          <a:ln>
            <a:solidFill>
              <a:srgbClr val="E89D1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114432" y="2500433"/>
            <a:ext cx="648072" cy="461665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125740" y="3151999"/>
            <a:ext cx="648072" cy="461665"/>
          </a:xfrm>
          <a:prstGeom prst="roundRect">
            <a:avLst/>
          </a:prstGeom>
          <a:solidFill>
            <a:schemeClr val="bg1"/>
          </a:solidFill>
          <a:ln>
            <a:solidFill>
              <a:srgbClr val="E89D1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130471" y="3840443"/>
            <a:ext cx="648072" cy="461665"/>
          </a:xfrm>
          <a:prstGeom prst="round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125740" y="4545264"/>
            <a:ext cx="648072" cy="461665"/>
          </a:xfrm>
          <a:prstGeom prst="round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168237" y="5317757"/>
            <a:ext cx="648072" cy="461665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043607" y="147990"/>
            <a:ext cx="61331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Přiřaď čísla ze slepé mapy Severní Ameriky k pojmům: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296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malkova\AppData\Local\Microsoft\Windows\Temporary Internet Files\Content.IE5\R1KBH1U2\MC900408280[4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2656"/>
            <a:ext cx="4962505" cy="6066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99992" y="342900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172400" y="42930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2" y="503124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05117" y="50721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24328" y="342900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70714" y="554859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020272" y="251221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52120" y="9087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59398" y="5790165"/>
            <a:ext cx="1420004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Tichý oceán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65960" y="5072158"/>
            <a:ext cx="1813317" cy="369332"/>
          </a:xfrm>
          <a:prstGeom prst="rect">
            <a:avLst/>
          </a:prstGeom>
          <a:solidFill>
            <a:srgbClr val="E89D16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Atlantský oceán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9330" y="2740573"/>
            <a:ext cx="1544012" cy="369332"/>
          </a:xfrm>
          <a:prstGeom prst="rect">
            <a:avLst/>
          </a:prstGeom>
          <a:solidFill>
            <a:srgbClr val="E89D16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Mexický záliv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11089" y="1883893"/>
            <a:ext cx="1672253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Karibské moře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426157" y="3446060"/>
            <a:ext cx="1441485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Velká jezera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82565" y="4274086"/>
            <a:ext cx="1685077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Arktický oceán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87022" y="6367247"/>
            <a:ext cx="1838965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Kalifornský záliv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34145" y="1093386"/>
            <a:ext cx="1749197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udsonův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záliv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127294" y="6331823"/>
            <a:ext cx="648072" cy="440180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cs-CZ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148608" y="1113196"/>
            <a:ext cx="648072" cy="440180"/>
          </a:xfrm>
          <a:prstGeom prst="round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3148608" y="1897290"/>
            <a:ext cx="648072" cy="440180"/>
          </a:xfrm>
          <a:prstGeom prst="roundRect">
            <a:avLst/>
          </a:prstGeom>
          <a:solidFill>
            <a:schemeClr val="bg1"/>
          </a:solidFill>
          <a:ln>
            <a:solidFill>
              <a:srgbClr val="E89D1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cs-CZ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147572" y="2661455"/>
            <a:ext cx="648072" cy="440180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147572" y="3358152"/>
            <a:ext cx="648072" cy="440180"/>
          </a:xfrm>
          <a:prstGeom prst="roundRect">
            <a:avLst/>
          </a:prstGeom>
          <a:solidFill>
            <a:schemeClr val="bg1"/>
          </a:solidFill>
          <a:ln>
            <a:solidFill>
              <a:srgbClr val="E89D1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147572" y="4238662"/>
            <a:ext cx="648072" cy="440180"/>
          </a:xfrm>
          <a:prstGeom prst="round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cs-CZ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147572" y="4995821"/>
            <a:ext cx="648072" cy="440180"/>
          </a:xfrm>
          <a:prstGeom prst="round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127294" y="5754741"/>
            <a:ext cx="648072" cy="440180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179423" y="332656"/>
            <a:ext cx="1749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0612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331640" y="476672"/>
            <a:ext cx="7498080" cy="1872208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>
              <a:buFont typeface="Wingdings 2"/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Font typeface="Wingdings 2"/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   V materiálu byly použity prostředky z galerie Microsoft Office 2010, vlastní licence Základní škola Jablonec nad Nisou – Mšeno, Mozartova 24, příspěvková organizace.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2431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72</TotalTime>
  <Words>283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Moře, zálivy a jezera Severní Ameriky</vt:lpstr>
      <vt:lpstr>Moře, zálivy a jezera Severní Ameriky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Jana Málková</cp:lastModifiedBy>
  <cp:revision>23</cp:revision>
  <dcterms:created xsi:type="dcterms:W3CDTF">2013-08-28T20:51:49Z</dcterms:created>
  <dcterms:modified xsi:type="dcterms:W3CDTF">2013-10-16T09:13:07Z</dcterms:modified>
</cp:coreProperties>
</file>