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3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30BF2-6DC1-45C7-B483-1C11358354A2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1C5E9-8D58-4277-AB1F-DF59781AA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blinds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Sčítání s přechodem přes desítku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VY_32_INOVACE_01_SČÍTÁNÍ DVOJCIFERNÝCH  </a:t>
            </a:r>
          </a:p>
          <a:p>
            <a:pPr>
              <a:buNone/>
            </a:pPr>
            <a:r>
              <a:rPr lang="cs-CZ" dirty="0" smtClean="0"/>
              <a:t>                   ČÍSEL ZPAMĚTI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28.8.2013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sčítání dvojciferných čísel 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Počítej podle vzoru: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sz="4000" dirty="0" smtClean="0"/>
              <a:t>56 + 37 = (56 + 30)+ 5 = 86 + 5 = 91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38 + 54 =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25 + 63 =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  54 + 15 =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Najdi správný výsledek </a:t>
            </a:r>
            <a:r>
              <a:rPr lang="cs-CZ" sz="2800" u="sng" dirty="0" smtClean="0"/>
              <a:t>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602128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3900" dirty="0" smtClean="0"/>
              <a:t>     32  + 38 =                                               </a:t>
            </a:r>
            <a:r>
              <a:rPr lang="cs-CZ" sz="6000" dirty="0" smtClean="0"/>
              <a:t>83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4300" dirty="0" smtClean="0"/>
              <a:t>81 + 17 =                                          </a:t>
            </a:r>
            <a:r>
              <a:rPr lang="cs-CZ" sz="6000" dirty="0" smtClean="0"/>
              <a:t>61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300" dirty="0" smtClean="0"/>
              <a:t>    36 + 25 =                                          </a:t>
            </a:r>
            <a:r>
              <a:rPr lang="cs-CZ" sz="5800" dirty="0" smtClean="0"/>
              <a:t>70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300" dirty="0"/>
              <a:t> </a:t>
            </a:r>
            <a:r>
              <a:rPr lang="cs-CZ" sz="4300" dirty="0" smtClean="0"/>
              <a:t>    69 + 14 =                                          </a:t>
            </a:r>
            <a:r>
              <a:rPr lang="cs-CZ" sz="5800" dirty="0" smtClean="0"/>
              <a:t>98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36296" y="1700808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236296" y="3140968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36296" y="443711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5733256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323528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23528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7377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Doplň řetězce </a:t>
            </a:r>
            <a:endParaRPr lang="cs-CZ" u="sng" dirty="0">
              <a:solidFill>
                <a:srgbClr val="0070C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763688" y="42210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2843808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4355976" y="42210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5436096" y="3861048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691680" y="256490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2843808" y="2204864"/>
            <a:ext cx="1224136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4355976" y="256490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5436096" y="2204864"/>
            <a:ext cx="1224136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1763688" y="5949280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2843808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4427984" y="6021288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5508104" y="5589240"/>
            <a:ext cx="122413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1520" y="2204864"/>
            <a:ext cx="1224136" cy="72008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37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37 + 25 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sz="2800" dirty="0" smtClean="0"/>
              <a:t>+20                          +5</a:t>
            </a:r>
            <a:r>
              <a:rPr lang="cs-CZ" dirty="0" smtClean="0"/>
              <a:t>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79 + 18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 53 + 39   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tx1"/>
          </a:solidFill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3041</TotalTime>
  <Words>179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Počítej podle vzoru:</vt:lpstr>
      <vt:lpstr>Najdi správný výsledek  </vt:lpstr>
      <vt:lpstr>Doplň řetězce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9</cp:revision>
  <dcterms:created xsi:type="dcterms:W3CDTF">2013-09-03T18:10:54Z</dcterms:created>
  <dcterms:modified xsi:type="dcterms:W3CDTF">2013-10-13T20:25:55Z</dcterms:modified>
</cp:coreProperties>
</file>