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3" r:id="rId4"/>
    <p:sldId id="264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D60093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270F42-C37E-4B74-9448-7769581C356A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D031DC-D684-407E-BA5D-C34668E4BE40}">
      <dgm:prSet phldrT="[Text]"/>
      <dgm:spPr>
        <a:ln>
          <a:solidFill>
            <a:srgbClr val="FF3300"/>
          </a:solidFill>
        </a:ln>
      </dgm:spPr>
      <dgm:t>
        <a:bodyPr/>
        <a:lstStyle/>
        <a:p>
          <a:r>
            <a:rPr lang="cs-CZ" dirty="0" smtClean="0"/>
            <a:t>34+43</a:t>
          </a:r>
          <a:endParaRPr lang="cs-CZ" dirty="0"/>
        </a:p>
      </dgm:t>
    </dgm:pt>
    <dgm:pt modelId="{E4ED12EB-B235-4111-88EE-572057D3A47C}" type="parTrans" cxnId="{E3A32826-991D-4B17-B244-AC4E08404BE6}">
      <dgm:prSet/>
      <dgm:spPr/>
      <dgm:t>
        <a:bodyPr/>
        <a:lstStyle/>
        <a:p>
          <a:endParaRPr lang="cs-CZ"/>
        </a:p>
      </dgm:t>
    </dgm:pt>
    <dgm:pt modelId="{F9CDEFCB-9EC6-428D-823E-9DC08D279AA3}" type="sibTrans" cxnId="{E3A32826-991D-4B17-B244-AC4E08404BE6}">
      <dgm:prSet/>
      <dgm:spPr/>
      <dgm:t>
        <a:bodyPr/>
        <a:lstStyle/>
        <a:p>
          <a:endParaRPr lang="cs-CZ"/>
        </a:p>
      </dgm:t>
    </dgm:pt>
    <dgm:pt modelId="{44D39BF1-FBA4-4BB6-A0E2-2FB3BAA526E4}">
      <dgm:prSet phldrT="[Text]"/>
      <dgm:spPr>
        <a:ln>
          <a:solidFill>
            <a:srgbClr val="FF0000"/>
          </a:solidFill>
        </a:ln>
      </dgm:spPr>
      <dgm:t>
        <a:bodyPr/>
        <a:lstStyle/>
        <a:p>
          <a:r>
            <a:rPr lang="cs-CZ" dirty="0" smtClean="0"/>
            <a:t>21+24</a:t>
          </a:r>
          <a:endParaRPr lang="cs-CZ" dirty="0"/>
        </a:p>
      </dgm:t>
    </dgm:pt>
    <dgm:pt modelId="{59BD8441-EFFD-4EC5-84F5-522D7D477313}" type="parTrans" cxnId="{8A863D4A-1113-4774-B6AF-0BA274622499}">
      <dgm:prSet/>
      <dgm:spPr/>
      <dgm:t>
        <a:bodyPr/>
        <a:lstStyle/>
        <a:p>
          <a:endParaRPr lang="cs-CZ"/>
        </a:p>
      </dgm:t>
    </dgm:pt>
    <dgm:pt modelId="{3109A284-D25A-43EE-86D3-ABE26C15D1C8}" type="sibTrans" cxnId="{8A863D4A-1113-4774-B6AF-0BA274622499}">
      <dgm:prSet/>
      <dgm:spPr/>
      <dgm:t>
        <a:bodyPr/>
        <a:lstStyle/>
        <a:p>
          <a:endParaRPr lang="cs-CZ"/>
        </a:p>
      </dgm:t>
    </dgm:pt>
    <dgm:pt modelId="{D552FE09-C349-418D-B48F-894F18F5E177}">
      <dgm:prSet phldrT="[Text]"/>
      <dgm:spPr>
        <a:ln>
          <a:solidFill>
            <a:srgbClr val="D60093"/>
          </a:solidFill>
        </a:ln>
      </dgm:spPr>
      <dgm:t>
        <a:bodyPr/>
        <a:lstStyle/>
        <a:p>
          <a:r>
            <a:rPr lang="cs-CZ" dirty="0" smtClean="0"/>
            <a:t>86+12</a:t>
          </a:r>
          <a:endParaRPr lang="cs-CZ" dirty="0"/>
        </a:p>
      </dgm:t>
    </dgm:pt>
    <dgm:pt modelId="{4137082E-FCF9-45A7-8E10-57347BF56B0D}" type="parTrans" cxnId="{4A27DEB1-358D-40A0-97C7-916766299F7C}">
      <dgm:prSet/>
      <dgm:spPr/>
      <dgm:t>
        <a:bodyPr/>
        <a:lstStyle/>
        <a:p>
          <a:endParaRPr lang="cs-CZ"/>
        </a:p>
      </dgm:t>
    </dgm:pt>
    <dgm:pt modelId="{FE70C8E4-32BC-4F97-B866-4B5C1DA70A60}" type="sibTrans" cxnId="{4A27DEB1-358D-40A0-97C7-916766299F7C}">
      <dgm:prSet/>
      <dgm:spPr/>
      <dgm:t>
        <a:bodyPr/>
        <a:lstStyle/>
        <a:p>
          <a:endParaRPr lang="cs-CZ"/>
        </a:p>
      </dgm:t>
    </dgm:pt>
    <dgm:pt modelId="{4AAA7913-A077-4856-B767-3BA4B5F2B190}">
      <dgm:prSet phldrT="[Text]"/>
      <dgm:spPr>
        <a:ln>
          <a:solidFill>
            <a:srgbClr val="00B050"/>
          </a:solidFill>
        </a:ln>
      </dgm:spPr>
      <dgm:t>
        <a:bodyPr/>
        <a:lstStyle/>
        <a:p>
          <a:r>
            <a:rPr lang="cs-CZ" dirty="0" smtClean="0"/>
            <a:t>65+14</a:t>
          </a:r>
          <a:endParaRPr lang="cs-CZ" dirty="0"/>
        </a:p>
      </dgm:t>
    </dgm:pt>
    <dgm:pt modelId="{4632416C-9120-436C-B31C-6F2CC9098968}" type="parTrans" cxnId="{ED5B047E-A534-4A2F-8349-7028F6D8A84E}">
      <dgm:prSet/>
      <dgm:spPr/>
      <dgm:t>
        <a:bodyPr/>
        <a:lstStyle/>
        <a:p>
          <a:endParaRPr lang="cs-CZ"/>
        </a:p>
      </dgm:t>
    </dgm:pt>
    <dgm:pt modelId="{89859DBD-DD20-4300-9488-34329FCD03A7}" type="sibTrans" cxnId="{ED5B047E-A534-4A2F-8349-7028F6D8A84E}">
      <dgm:prSet/>
      <dgm:spPr/>
      <dgm:t>
        <a:bodyPr/>
        <a:lstStyle/>
        <a:p>
          <a:endParaRPr lang="cs-CZ"/>
        </a:p>
      </dgm:t>
    </dgm:pt>
    <dgm:pt modelId="{617D9973-34B9-40BC-A624-12AE65D35922}" type="pres">
      <dgm:prSet presAssocID="{7E270F42-C37E-4B74-9448-7769581C356A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7B067B-0C40-4C80-B5C1-FF8648C032EE}" type="pres">
      <dgm:prSet presAssocID="{7E270F42-C37E-4B74-9448-7769581C356A}" presName="axisShape" presStyleLbl="bgShp" presStyleIdx="0" presStyleCnt="1" custLinFactNeighborY="1485"/>
      <dgm:spPr/>
    </dgm:pt>
    <dgm:pt modelId="{3E51DEA1-E49E-481E-BE31-5479D9ADE16B}" type="pres">
      <dgm:prSet presAssocID="{7E270F42-C37E-4B74-9448-7769581C356A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B636E7-AECD-4702-8102-159DFEE7E76F}" type="pres">
      <dgm:prSet presAssocID="{7E270F42-C37E-4B74-9448-7769581C356A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B25F05-739B-46A8-9A58-03FE18D2D846}" type="pres">
      <dgm:prSet presAssocID="{7E270F42-C37E-4B74-9448-7769581C356A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AF8D4F-8E64-4675-8619-F2CD1313A684}" type="pres">
      <dgm:prSet presAssocID="{7E270F42-C37E-4B74-9448-7769581C356A}" presName="rect4" presStyleLbl="node1" presStyleIdx="3" presStyleCnt="4" custLinFactNeighborX="2728" custLinFactNeighborY="-64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A32826-991D-4B17-B244-AC4E08404BE6}" srcId="{7E270F42-C37E-4B74-9448-7769581C356A}" destId="{1ED031DC-D684-407E-BA5D-C34668E4BE40}" srcOrd="0" destOrd="0" parTransId="{E4ED12EB-B235-4111-88EE-572057D3A47C}" sibTransId="{F9CDEFCB-9EC6-428D-823E-9DC08D279AA3}"/>
    <dgm:cxn modelId="{9454D4E3-7293-4223-88D3-7D6150824762}" type="presOf" srcId="{44D39BF1-FBA4-4BB6-A0E2-2FB3BAA526E4}" destId="{16B636E7-AECD-4702-8102-159DFEE7E76F}" srcOrd="0" destOrd="0" presId="urn:microsoft.com/office/officeart/2005/8/layout/matrix2"/>
    <dgm:cxn modelId="{F19B19D6-748E-4DB8-A241-072BEFEE24EB}" type="presOf" srcId="{D552FE09-C349-418D-B48F-894F18F5E177}" destId="{D1B25F05-739B-46A8-9A58-03FE18D2D846}" srcOrd="0" destOrd="0" presId="urn:microsoft.com/office/officeart/2005/8/layout/matrix2"/>
    <dgm:cxn modelId="{06F6F544-3AAF-4488-B292-3C367AD28C64}" type="presOf" srcId="{4AAA7913-A077-4856-B767-3BA4B5F2B190}" destId="{67AF8D4F-8E64-4675-8619-F2CD1313A684}" srcOrd="0" destOrd="0" presId="urn:microsoft.com/office/officeart/2005/8/layout/matrix2"/>
    <dgm:cxn modelId="{CE1EED2B-E30D-4D33-972E-3823C8E6BFBA}" type="presOf" srcId="{7E270F42-C37E-4B74-9448-7769581C356A}" destId="{617D9973-34B9-40BC-A624-12AE65D35922}" srcOrd="0" destOrd="0" presId="urn:microsoft.com/office/officeart/2005/8/layout/matrix2"/>
    <dgm:cxn modelId="{07777F30-CE91-4467-9B94-8F84E46FCA79}" type="presOf" srcId="{1ED031DC-D684-407E-BA5D-C34668E4BE40}" destId="{3E51DEA1-E49E-481E-BE31-5479D9ADE16B}" srcOrd="0" destOrd="0" presId="urn:microsoft.com/office/officeart/2005/8/layout/matrix2"/>
    <dgm:cxn modelId="{8A863D4A-1113-4774-B6AF-0BA274622499}" srcId="{7E270F42-C37E-4B74-9448-7769581C356A}" destId="{44D39BF1-FBA4-4BB6-A0E2-2FB3BAA526E4}" srcOrd="1" destOrd="0" parTransId="{59BD8441-EFFD-4EC5-84F5-522D7D477313}" sibTransId="{3109A284-D25A-43EE-86D3-ABE26C15D1C8}"/>
    <dgm:cxn modelId="{4A27DEB1-358D-40A0-97C7-916766299F7C}" srcId="{7E270F42-C37E-4B74-9448-7769581C356A}" destId="{D552FE09-C349-418D-B48F-894F18F5E177}" srcOrd="2" destOrd="0" parTransId="{4137082E-FCF9-45A7-8E10-57347BF56B0D}" sibTransId="{FE70C8E4-32BC-4F97-B866-4B5C1DA70A60}"/>
    <dgm:cxn modelId="{ED5B047E-A534-4A2F-8349-7028F6D8A84E}" srcId="{7E270F42-C37E-4B74-9448-7769581C356A}" destId="{4AAA7913-A077-4856-B767-3BA4B5F2B190}" srcOrd="3" destOrd="0" parTransId="{4632416C-9120-436C-B31C-6F2CC9098968}" sibTransId="{89859DBD-DD20-4300-9488-34329FCD03A7}"/>
    <dgm:cxn modelId="{6EF24E01-FDA5-480B-AAA7-230CC85D1552}" type="presParOf" srcId="{617D9973-34B9-40BC-A624-12AE65D35922}" destId="{287B067B-0C40-4C80-B5C1-FF8648C032EE}" srcOrd="0" destOrd="0" presId="urn:microsoft.com/office/officeart/2005/8/layout/matrix2"/>
    <dgm:cxn modelId="{4E38673F-60C1-4A8E-A062-C68E831C75D2}" type="presParOf" srcId="{617D9973-34B9-40BC-A624-12AE65D35922}" destId="{3E51DEA1-E49E-481E-BE31-5479D9ADE16B}" srcOrd="1" destOrd="0" presId="urn:microsoft.com/office/officeart/2005/8/layout/matrix2"/>
    <dgm:cxn modelId="{3C5B7353-B33B-4F6F-9780-1F3D125BF138}" type="presParOf" srcId="{617D9973-34B9-40BC-A624-12AE65D35922}" destId="{16B636E7-AECD-4702-8102-159DFEE7E76F}" srcOrd="2" destOrd="0" presId="urn:microsoft.com/office/officeart/2005/8/layout/matrix2"/>
    <dgm:cxn modelId="{2AACC520-863C-468A-9812-6CEFED8874BE}" type="presParOf" srcId="{617D9973-34B9-40BC-A624-12AE65D35922}" destId="{D1B25F05-739B-46A8-9A58-03FE18D2D846}" srcOrd="3" destOrd="0" presId="urn:microsoft.com/office/officeart/2005/8/layout/matrix2"/>
    <dgm:cxn modelId="{94EC10E1-DFF4-4386-BA79-228AA199654B}" type="presParOf" srcId="{617D9973-34B9-40BC-A624-12AE65D35922}" destId="{67AF8D4F-8E64-4675-8619-F2CD1313A684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87B067B-0C40-4C80-B5C1-FF8648C032EE}">
      <dsp:nvSpPr>
        <dsp:cNvPr id="0" name=""/>
        <dsp:cNvSpPr/>
      </dsp:nvSpPr>
      <dsp:spPr>
        <a:xfrm>
          <a:off x="0" y="197767"/>
          <a:ext cx="6660232" cy="666023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51DEA1-E49E-481E-BE31-5479D9ADE16B}">
      <dsp:nvSpPr>
        <dsp:cNvPr id="0" name=""/>
        <dsp:cNvSpPr/>
      </dsp:nvSpPr>
      <dsp:spPr>
        <a:xfrm>
          <a:off x="432915" y="531799"/>
          <a:ext cx="2664092" cy="2664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33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34+43</a:t>
          </a:r>
          <a:endParaRPr lang="cs-CZ" sz="6000" kern="1200" dirty="0"/>
        </a:p>
      </dsp:txBody>
      <dsp:txXfrm>
        <a:off x="432915" y="531799"/>
        <a:ext cx="2664092" cy="2664092"/>
      </dsp:txXfrm>
    </dsp:sp>
    <dsp:sp modelId="{16B636E7-AECD-4702-8102-159DFEE7E76F}">
      <dsp:nvSpPr>
        <dsp:cNvPr id="0" name=""/>
        <dsp:cNvSpPr/>
      </dsp:nvSpPr>
      <dsp:spPr>
        <a:xfrm>
          <a:off x="3563224" y="531799"/>
          <a:ext cx="2664092" cy="2664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21+24</a:t>
          </a:r>
          <a:endParaRPr lang="cs-CZ" sz="6000" kern="1200" dirty="0"/>
        </a:p>
      </dsp:txBody>
      <dsp:txXfrm>
        <a:off x="3563224" y="531799"/>
        <a:ext cx="2664092" cy="2664092"/>
      </dsp:txXfrm>
    </dsp:sp>
    <dsp:sp modelId="{D1B25F05-739B-46A8-9A58-03FE18D2D846}">
      <dsp:nvSpPr>
        <dsp:cNvPr id="0" name=""/>
        <dsp:cNvSpPr/>
      </dsp:nvSpPr>
      <dsp:spPr>
        <a:xfrm>
          <a:off x="432915" y="3662108"/>
          <a:ext cx="2664092" cy="2664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D60093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86+12</a:t>
          </a:r>
          <a:endParaRPr lang="cs-CZ" sz="6000" kern="1200" dirty="0"/>
        </a:p>
      </dsp:txBody>
      <dsp:txXfrm>
        <a:off x="432915" y="3662108"/>
        <a:ext cx="2664092" cy="2664092"/>
      </dsp:txXfrm>
    </dsp:sp>
    <dsp:sp modelId="{67AF8D4F-8E64-4675-8619-F2CD1313A684}">
      <dsp:nvSpPr>
        <dsp:cNvPr id="0" name=""/>
        <dsp:cNvSpPr/>
      </dsp:nvSpPr>
      <dsp:spPr>
        <a:xfrm>
          <a:off x="3635900" y="3645031"/>
          <a:ext cx="2664092" cy="2664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B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65+14</a:t>
          </a:r>
          <a:endParaRPr lang="cs-CZ" sz="6000" kern="1200" dirty="0"/>
        </a:p>
      </dsp:txBody>
      <dsp:txXfrm>
        <a:off x="3635900" y="3645031"/>
        <a:ext cx="2664092" cy="26640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B848E9-59A7-4770-B6CC-CC6005140FA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49B57-6A4D-4C81-B856-98AA6A5E9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smtClean="0"/>
              <a:t>škola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Sčítání bez přechodu přes desítku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VY_32_INOVACE_02_SČÍTÁNÍ DVOJCIFERNÝCH  </a:t>
            </a:r>
          </a:p>
          <a:p>
            <a:pPr>
              <a:buNone/>
            </a:pPr>
            <a:r>
              <a:rPr lang="cs-CZ" dirty="0" smtClean="0"/>
              <a:t>                   ČÍSEL ZPAMĚTI 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28.8.2013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sčítání dvojciferných čísel zpaměti 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0" y="0"/>
          <a:ext cx="6660232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236296" y="836712"/>
            <a:ext cx="1584088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76</a:t>
            </a:r>
          </a:p>
          <a:p>
            <a:r>
              <a:rPr lang="cs-CZ" sz="8800" dirty="0" smtClean="0"/>
              <a:t>98</a:t>
            </a:r>
          </a:p>
          <a:p>
            <a:r>
              <a:rPr lang="cs-CZ" sz="8800" dirty="0" smtClean="0"/>
              <a:t>79 </a:t>
            </a:r>
          </a:p>
          <a:p>
            <a:r>
              <a:rPr lang="cs-CZ" sz="8800" dirty="0" smtClean="0"/>
              <a:t>45</a:t>
            </a:r>
            <a:endParaRPr lang="cs-CZ" sz="8800" dirty="0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Elipsa 12"/>
          <p:cNvSpPr/>
          <p:nvPr/>
        </p:nvSpPr>
        <p:spPr>
          <a:xfrm>
            <a:off x="827584" y="476672"/>
            <a:ext cx="2232248" cy="21602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chemeClr val="tx1"/>
                </a:solidFill>
              </a:rPr>
              <a:t>64 + 25</a:t>
            </a:r>
            <a:endParaRPr lang="cs-CZ" sz="3600" b="1" i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491880" y="332656"/>
            <a:ext cx="2232248" cy="216024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chemeClr val="tx1"/>
                </a:solidFill>
              </a:rPr>
              <a:t>55+24</a:t>
            </a:r>
            <a:endParaRPr lang="cs-CZ" sz="4000" b="1" i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979712" y="2492896"/>
            <a:ext cx="2304256" cy="2304256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chemeClr val="tx1"/>
                </a:solidFill>
              </a:rPr>
              <a:t>36+52</a:t>
            </a:r>
            <a:endParaRPr lang="cs-CZ" sz="4400" b="1" i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860032" y="2492896"/>
            <a:ext cx="2304256" cy="223224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chemeClr val="tx1"/>
                </a:solidFill>
              </a:rPr>
              <a:t>27+31</a:t>
            </a:r>
            <a:endParaRPr lang="cs-CZ" sz="4400" b="1" i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300192" y="548680"/>
            <a:ext cx="2232248" cy="22322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chemeClr val="tx1"/>
                </a:solidFill>
              </a:rPr>
              <a:t>43+56</a:t>
            </a:r>
            <a:endParaRPr lang="cs-CZ" sz="4000" b="1" i="1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5301208"/>
            <a:ext cx="73981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89   79   81  95  99   88   57   95   58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7584" y="6093296"/>
            <a:ext cx="48577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tx2"/>
                </a:solidFill>
              </a:rPr>
              <a:t>Podtrhni správný výsledek :</a:t>
            </a:r>
            <a:endParaRPr lang="cs-CZ" sz="3200" b="1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300" u="sng" dirty="0" smtClean="0">
                <a:solidFill>
                  <a:srgbClr val="FF0000"/>
                </a:solidFill>
              </a:rPr>
              <a:t>Rozlož podle vzoru:</a:t>
            </a:r>
          </a:p>
          <a:p>
            <a:pPr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700" dirty="0" smtClean="0"/>
              <a:t>62 + 25 = (20 + 5) = 87     21 + 15 = (__+__) = </a:t>
            </a:r>
          </a:p>
          <a:p>
            <a:pPr>
              <a:buNone/>
            </a:pPr>
            <a:endParaRPr lang="cs-CZ" sz="4700" dirty="0" smtClean="0"/>
          </a:p>
          <a:p>
            <a:pPr>
              <a:buNone/>
            </a:pPr>
            <a:r>
              <a:rPr lang="cs-CZ" sz="4700" dirty="0" smtClean="0"/>
              <a:t>36 + 43 = (__+__) =          76 + 22 = (__+__) =</a:t>
            </a:r>
          </a:p>
          <a:p>
            <a:pPr>
              <a:buNone/>
            </a:pPr>
            <a:endParaRPr lang="cs-CZ" sz="4200" dirty="0" smtClean="0"/>
          </a:p>
          <a:p>
            <a:pPr>
              <a:buNone/>
            </a:pPr>
            <a:r>
              <a:rPr lang="cs-CZ" sz="4700" dirty="0" smtClean="0"/>
              <a:t>81 + 17 = (__+__) =          32 + 16 = (__+__) =</a:t>
            </a:r>
          </a:p>
          <a:p>
            <a:pPr>
              <a:buNone/>
            </a:pPr>
            <a:endParaRPr lang="cs-CZ" sz="4700" dirty="0" smtClean="0"/>
          </a:p>
          <a:p>
            <a:pPr>
              <a:buNone/>
            </a:pPr>
            <a:r>
              <a:rPr lang="cs-CZ" sz="4700" dirty="0" smtClean="0"/>
              <a:t>47 + 22 = (__+__) =          44 + 35 = (__+__) =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                 </a:t>
            </a:r>
            <a:endParaRPr lang="cs-CZ" sz="4400" dirty="0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970</TotalTime>
  <Words>177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87</cp:revision>
  <dcterms:created xsi:type="dcterms:W3CDTF">2013-08-27T05:45:54Z</dcterms:created>
  <dcterms:modified xsi:type="dcterms:W3CDTF">2013-10-13T20:26:42Z</dcterms:modified>
</cp:coreProperties>
</file>