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8" r:id="rId3"/>
    <p:sldId id="259" r:id="rId4"/>
    <p:sldId id="26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8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5C921-70D3-4FBC-8FBD-DFC5DEFC6200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04190-5EF9-4F74-BEB5-F5FFF02F8F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mb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Odčítání bez přechodu přes desítku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VY_32_INOVACE_03_ODČÍTÁNÍ </a:t>
            </a:r>
          </a:p>
          <a:p>
            <a:pPr>
              <a:buNone/>
            </a:pPr>
            <a:r>
              <a:rPr lang="cs-CZ" dirty="0" smtClean="0"/>
              <a:t>                   DVOJCIFERNÝCH ČÍSEL ZPAMĚTI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29.8.2013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</a:t>
            </a:r>
            <a:r>
              <a:rPr lang="cs-CZ" smtClean="0"/>
              <a:t>procvičování </a:t>
            </a:r>
            <a:r>
              <a:rPr lang="cs-CZ" smtClean="0"/>
              <a:t>odčítání</a:t>
            </a:r>
            <a:r>
              <a:rPr lang="cs-CZ" smtClean="0"/>
              <a:t> </a:t>
            </a:r>
            <a:r>
              <a:rPr lang="cs-CZ" dirty="0" smtClean="0"/>
              <a:t>dvojciferných čísel zpaměti 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/>
          <a:lstStyle/>
          <a:p>
            <a:r>
              <a:rPr lang="cs-CZ" u="sng" dirty="0" smtClean="0">
                <a:solidFill>
                  <a:schemeClr val="tx2"/>
                </a:solidFill>
              </a:rPr>
              <a:t>Počítej podle vzoru </a:t>
            </a:r>
            <a:endParaRPr lang="cs-CZ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  <a:solidFill>
            <a:srgbClr val="FFFF00"/>
          </a:solidFill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67 – 35 = (67 – 30)- 5 = 37 – 5 = 32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49 – 28 = </a:t>
            </a:r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dirty="0" smtClean="0"/>
              <a:t>    98 – 54 = </a:t>
            </a:r>
          </a:p>
          <a:p>
            <a:pPr>
              <a:buNone/>
            </a:pPr>
            <a:r>
              <a:rPr lang="cs-CZ" sz="4400" dirty="0"/>
              <a:t> </a:t>
            </a:r>
            <a:endParaRPr lang="cs-CZ" sz="4400" dirty="0" smtClean="0"/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64 – 32 =</a:t>
            </a:r>
            <a:endParaRPr lang="cs-CZ" sz="4400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/>
          <a:lstStyle/>
          <a:p>
            <a:r>
              <a:rPr lang="cs-CZ" u="sng" dirty="0" smtClean="0"/>
              <a:t>Najdi správný výsledek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  <a:solidFill>
            <a:srgbClr val="00B0F0"/>
          </a:solidFill>
          <a:ln>
            <a:solidFill>
              <a:schemeClr val="bg2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/>
              <a:t>   </a:t>
            </a:r>
          </a:p>
          <a:p>
            <a:pPr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</a:t>
            </a:r>
            <a:r>
              <a:rPr lang="cs-CZ" sz="4800" dirty="0" smtClean="0">
                <a:solidFill>
                  <a:srgbClr val="FF0000"/>
                </a:solidFill>
              </a:rPr>
              <a:t>96 – 45 =                49       51        55 </a:t>
            </a:r>
          </a:p>
          <a:p>
            <a:pPr>
              <a:buNone/>
            </a:pPr>
            <a:r>
              <a:rPr lang="cs-CZ" sz="4800" dirty="0">
                <a:solidFill>
                  <a:srgbClr val="FF0000"/>
                </a:solidFill>
              </a:rPr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                                                </a:t>
            </a:r>
          </a:p>
          <a:p>
            <a:pPr>
              <a:buNone/>
            </a:pPr>
            <a:r>
              <a:rPr lang="cs-CZ" sz="4800" dirty="0">
                <a:solidFill>
                  <a:srgbClr val="FF0000"/>
                </a:solidFill>
              </a:rPr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  84 – 22 =                58       60        62</a:t>
            </a:r>
          </a:p>
          <a:p>
            <a:pPr>
              <a:buNone/>
            </a:pPr>
            <a:r>
              <a:rPr lang="cs-CZ" sz="4800" dirty="0">
                <a:solidFill>
                  <a:srgbClr val="FF0000"/>
                </a:solidFill>
              </a:rPr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4800" dirty="0">
                <a:solidFill>
                  <a:srgbClr val="FF0000"/>
                </a:solidFill>
              </a:rPr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  24 – 13 =                11       15        10</a:t>
            </a:r>
          </a:p>
          <a:p>
            <a:pPr>
              <a:buNone/>
            </a:pPr>
            <a:endParaRPr lang="cs-CZ" sz="48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36 – 14 =                22        20        19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323528" y="5589240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23528" y="3861048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7377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Doplň řetězce </a:t>
            </a:r>
            <a:endParaRPr lang="cs-CZ" u="sng" dirty="0">
              <a:solidFill>
                <a:srgbClr val="0070C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763688" y="4221088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2843808" y="3861048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4355976" y="4221088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5436096" y="3861048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691680" y="256490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2843808" y="2204864"/>
            <a:ext cx="1224136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4355976" y="256490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5436096" y="2204864"/>
            <a:ext cx="1224136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1763688" y="5949280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Elipsa 22"/>
          <p:cNvSpPr/>
          <p:nvPr/>
        </p:nvSpPr>
        <p:spPr>
          <a:xfrm>
            <a:off x="2843808" y="5589240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4427984" y="6021288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5508104" y="5589240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51520" y="2204864"/>
            <a:ext cx="1224136" cy="72008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37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48 – 35 =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sz="2800" dirty="0" smtClean="0"/>
              <a:t>-30                            - 5</a:t>
            </a:r>
            <a:r>
              <a:rPr lang="cs-CZ" dirty="0" smtClean="0"/>
              <a:t>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87 – 62 =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     77 – 44 = </a:t>
            </a:r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251520" y="2204864"/>
            <a:ext cx="1224136" cy="72008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48</a:t>
            </a:r>
            <a:endParaRPr lang="cs-CZ" sz="2400" b="1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192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Počítej podle vzoru </vt:lpstr>
      <vt:lpstr>Najdi správný výsledek</vt:lpstr>
      <vt:lpstr>Doplň řetězce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8</cp:revision>
  <dcterms:created xsi:type="dcterms:W3CDTF">2013-09-08T10:10:40Z</dcterms:created>
  <dcterms:modified xsi:type="dcterms:W3CDTF">2013-10-25T16:06:35Z</dcterms:modified>
</cp:coreProperties>
</file>