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25958-3F9D-45BE-B6FF-A0E26983F6E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ECF03-7822-47DA-B6B9-DA78CA909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</a:t>
            </a:r>
            <a:r>
              <a:rPr lang="cs-CZ" dirty="0" smtClean="0"/>
              <a:t>Odčítání s přechodem přes desítku</a:t>
            </a:r>
            <a:endParaRPr lang="cs-CZ" dirty="0" smtClean="0"/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VY_32_INOVACE_04_ODČÍTÁNÍ 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DVOJCIFERNÝCH ČÍSEL ZPAMĚTI</a:t>
            </a:r>
            <a:endParaRPr lang="cs-CZ" dirty="0" smtClean="0"/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29.8.2013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sčítání dvojciferných čísel 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Počítej podle vzoru</a:t>
            </a:r>
            <a:endParaRPr lang="cs-CZ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  <a:solidFill>
            <a:schemeClr val="accent5"/>
          </a:solidFill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5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– 26 =   (63 – 20)-6 = 43 – 6 = 37</a:t>
            </a:r>
          </a:p>
          <a:p>
            <a:pPr>
              <a:buNone/>
            </a:pPr>
            <a:endParaRPr lang="cs-CZ" sz="5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5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83 – 27 = </a:t>
            </a:r>
          </a:p>
          <a:p>
            <a:pPr>
              <a:buNone/>
            </a:pPr>
            <a:endParaRPr lang="cs-CZ" sz="5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5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22 – 19 = </a:t>
            </a:r>
          </a:p>
          <a:p>
            <a:pPr>
              <a:buNone/>
            </a:pPr>
            <a:endParaRPr lang="cs-CZ" sz="5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5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5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93 – 65 = </a:t>
            </a:r>
            <a:endParaRPr lang="cs-CZ" sz="5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Hledej správný výsledek 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/>
              <a:t> 71 – 48 =        35  23  28</a:t>
            </a:r>
          </a:p>
          <a:p>
            <a:pPr>
              <a:buNone/>
            </a:pPr>
            <a:r>
              <a:rPr lang="cs-CZ" sz="7200" dirty="0" smtClean="0"/>
              <a:t> 37 – 34 =          3    4    6</a:t>
            </a:r>
          </a:p>
          <a:p>
            <a:pPr>
              <a:buNone/>
            </a:pPr>
            <a:r>
              <a:rPr lang="cs-CZ" sz="7200" dirty="0" smtClean="0"/>
              <a:t> 74 – 47 =       30   24  27</a:t>
            </a:r>
          </a:p>
          <a:p>
            <a:pPr>
              <a:buNone/>
            </a:pPr>
            <a:r>
              <a:rPr lang="cs-CZ" sz="7200" dirty="0" smtClean="0"/>
              <a:t> 75 – 27 =       50   48  43</a:t>
            </a:r>
            <a:endParaRPr lang="cs-CZ" sz="7200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Doplň řetězce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9492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42 -17 =</a:t>
            </a:r>
          </a:p>
          <a:p>
            <a:pPr>
              <a:buNone/>
            </a:pPr>
            <a:r>
              <a:rPr lang="cs-CZ" dirty="0" smtClean="0"/>
              <a:t>                   - 10                              - 8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50 – 27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75 – 39 =  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251520" y="1700808"/>
            <a:ext cx="1368152" cy="1224136"/>
          </a:xfrm>
          <a:prstGeom prst="star5">
            <a:avLst>
              <a:gd name="adj" fmla="val 28626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i="1" dirty="0" smtClean="0">
                <a:solidFill>
                  <a:schemeClr val="tx1"/>
                </a:solidFill>
              </a:rPr>
              <a:t>42</a:t>
            </a:r>
            <a:endParaRPr lang="cs-CZ" sz="2800" i="1" dirty="0">
              <a:solidFill>
                <a:schemeClr val="tx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179512" y="3717032"/>
            <a:ext cx="1440160" cy="1224136"/>
          </a:xfrm>
          <a:prstGeom prst="star5">
            <a:avLst>
              <a:gd name="adj" fmla="val 27760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203848" y="3645024"/>
            <a:ext cx="1296144" cy="1152128"/>
          </a:xfrm>
          <a:prstGeom prst="star5">
            <a:avLst>
              <a:gd name="adj" fmla="val 31063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228184" y="3645024"/>
            <a:ext cx="1296144" cy="1152128"/>
          </a:xfrm>
          <a:prstGeom prst="star5">
            <a:avLst>
              <a:gd name="adj" fmla="val 28976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3131840" y="1700808"/>
            <a:ext cx="1440160" cy="1224136"/>
          </a:xfrm>
          <a:prstGeom prst="star5">
            <a:avLst>
              <a:gd name="adj" fmla="val 26894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228184" y="1700808"/>
            <a:ext cx="1368152" cy="1152128"/>
          </a:xfrm>
          <a:prstGeom prst="star5">
            <a:avLst>
              <a:gd name="adj" fmla="val 26840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228184" y="5373216"/>
            <a:ext cx="1368152" cy="1224136"/>
          </a:xfrm>
          <a:prstGeom prst="star5">
            <a:avLst>
              <a:gd name="adj" fmla="val 26952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131840" y="5445224"/>
            <a:ext cx="1296144" cy="1080120"/>
          </a:xfrm>
          <a:prstGeom prst="star5">
            <a:avLst>
              <a:gd name="adj" fmla="val 29617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79512" y="5517232"/>
            <a:ext cx="1368152" cy="1080120"/>
          </a:xfrm>
          <a:prstGeom prst="star5">
            <a:avLst>
              <a:gd name="adj" fmla="val 26952"/>
              <a:gd name="hf" fmla="val 105146"/>
              <a:gd name="vf" fmla="val 11055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691680" y="2204864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932040" y="2204864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619672" y="4653136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4572000" y="4581128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691680" y="638132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4716016" y="6381328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182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Počítej podle vzoru</vt:lpstr>
      <vt:lpstr>Hledej správný výsledek </vt:lpstr>
      <vt:lpstr>Doplň řetězce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7</cp:revision>
  <dcterms:created xsi:type="dcterms:W3CDTF">2013-09-08T11:05:18Z</dcterms:created>
  <dcterms:modified xsi:type="dcterms:W3CDTF">2013-10-13T18:37:51Z</dcterms:modified>
</cp:coreProperties>
</file>