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09327-858A-4FB5-BD8E-390637327B0C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EF385-F13E-4B68-A9A8-3C7B9A5AE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09327-858A-4FB5-BD8E-390637327B0C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EF385-F13E-4B68-A9A8-3C7B9A5AE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09327-858A-4FB5-BD8E-390637327B0C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EF385-F13E-4B68-A9A8-3C7B9A5AE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09327-858A-4FB5-BD8E-390637327B0C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EF385-F13E-4B68-A9A8-3C7B9A5AE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09327-858A-4FB5-BD8E-390637327B0C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EF385-F13E-4B68-A9A8-3C7B9A5AE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09327-858A-4FB5-BD8E-390637327B0C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EF385-F13E-4B68-A9A8-3C7B9A5AE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09327-858A-4FB5-BD8E-390637327B0C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EF385-F13E-4B68-A9A8-3C7B9A5AE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09327-858A-4FB5-BD8E-390637327B0C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EF385-F13E-4B68-A9A8-3C7B9A5AE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09327-858A-4FB5-BD8E-390637327B0C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EF385-F13E-4B68-A9A8-3C7B9A5AE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09327-858A-4FB5-BD8E-390637327B0C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EF385-F13E-4B68-A9A8-3C7B9A5AE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09327-858A-4FB5-BD8E-390637327B0C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EF385-F13E-4B68-A9A8-3C7B9A5AE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09327-858A-4FB5-BD8E-390637327B0C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EF385-F13E-4B68-A9A8-3C7B9A5AE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357158" y="785794"/>
            <a:ext cx="8229600" cy="5786478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smtClean="0"/>
              <a:t>Název školy: </a:t>
            </a:r>
            <a:r>
              <a:rPr lang="cs-CZ" dirty="0" smtClean="0"/>
              <a:t>Základní škola a Mateřská </a:t>
            </a:r>
            <a:r>
              <a:rPr lang="cs-CZ" dirty="0" smtClean="0"/>
              <a:t>škola Doudleby  </a:t>
            </a:r>
          </a:p>
          <a:p>
            <a:r>
              <a:rPr lang="cs-CZ" b="1" dirty="0" smtClean="0"/>
              <a:t>Autor :</a:t>
            </a:r>
            <a:r>
              <a:rPr lang="cs-CZ" dirty="0" smtClean="0"/>
              <a:t> Mgr. Jana Blažková</a:t>
            </a:r>
          </a:p>
          <a:p>
            <a:r>
              <a:rPr lang="cs-CZ" b="1" dirty="0" smtClean="0"/>
              <a:t>Téma </a:t>
            </a:r>
            <a:r>
              <a:rPr lang="cs-CZ" b="1" dirty="0" smtClean="0"/>
              <a:t>:</a:t>
            </a:r>
            <a:r>
              <a:rPr lang="cs-CZ" dirty="0" smtClean="0"/>
              <a:t>  Počítání zpaměti</a:t>
            </a:r>
          </a:p>
          <a:p>
            <a:r>
              <a:rPr lang="cs-CZ" b="1" dirty="0" smtClean="0"/>
              <a:t>Název :</a:t>
            </a:r>
            <a:r>
              <a:rPr lang="cs-CZ" dirty="0" smtClean="0"/>
              <a:t> VY_32_INOVACE_05_POČETNÍ </a:t>
            </a:r>
            <a:r>
              <a:rPr lang="cs-CZ" dirty="0" smtClean="0"/>
              <a:t>VÝKONY </a:t>
            </a:r>
            <a:r>
              <a:rPr lang="cs-CZ" dirty="0" smtClean="0"/>
              <a:t>SE   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ZÁVORKAMI                                      </a:t>
            </a:r>
          </a:p>
          <a:p>
            <a:r>
              <a:rPr lang="cs-CZ" b="1" dirty="0" smtClean="0"/>
              <a:t>Číslo projektu : </a:t>
            </a:r>
            <a:r>
              <a:rPr lang="cs-CZ" dirty="0" smtClean="0"/>
              <a:t>CZ.1.07/1.4.00/21.3424</a:t>
            </a:r>
          </a:p>
          <a:p>
            <a:r>
              <a:rPr lang="cs-CZ" b="1" dirty="0" smtClean="0"/>
              <a:t>Datum tvorby:</a:t>
            </a:r>
            <a:r>
              <a:rPr lang="cs-CZ" dirty="0" smtClean="0"/>
              <a:t> </a:t>
            </a:r>
            <a:r>
              <a:rPr lang="cs-CZ" dirty="0" smtClean="0"/>
              <a:t>30</a:t>
            </a:r>
            <a:r>
              <a:rPr lang="cs-CZ" dirty="0" smtClean="0"/>
              <a:t>.8.2013</a:t>
            </a:r>
            <a:endParaRPr lang="cs-CZ" dirty="0" smtClean="0"/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Matematika 3. ročník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Anotace:</a:t>
            </a:r>
            <a:r>
              <a:rPr lang="cs-CZ" dirty="0" smtClean="0"/>
              <a:t> Výukový materiál slouží k procvičování </a:t>
            </a:r>
            <a:r>
              <a:rPr lang="cs-CZ" dirty="0" smtClean="0"/>
              <a:t>příkladů se závorkami pomocí </a:t>
            </a:r>
            <a:r>
              <a:rPr lang="cs-CZ" dirty="0" smtClean="0"/>
              <a:t>interaktivní tabule. Materiál lze použít k samostatné, nebo skupinové práci žáků, nebo jako pracovní listy.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277" y="0"/>
            <a:ext cx="3592203" cy="7857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</p:spPr>
        <p:txBody>
          <a:bodyPr/>
          <a:lstStyle/>
          <a:p>
            <a:r>
              <a:rPr lang="cs-CZ" u="sng" dirty="0" smtClean="0">
                <a:solidFill>
                  <a:srgbClr val="00B0F0"/>
                </a:solidFill>
              </a:rPr>
              <a:t>Vypočítej:</a:t>
            </a:r>
            <a:r>
              <a:rPr lang="cs-CZ" dirty="0" smtClean="0">
                <a:solidFill>
                  <a:srgbClr val="00B0F0"/>
                </a:solidFill>
              </a:rPr>
              <a:t> 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877272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 (</a:t>
            </a:r>
            <a:r>
              <a:rPr lang="cs-CZ" sz="4800" dirty="0" smtClean="0"/>
              <a:t>4 x 7) + 36 = </a:t>
            </a:r>
          </a:p>
          <a:p>
            <a:pPr>
              <a:buNone/>
            </a:pPr>
            <a:r>
              <a:rPr lang="cs-CZ" sz="4800" dirty="0" smtClean="0"/>
              <a:t> (</a:t>
            </a:r>
            <a:r>
              <a:rPr lang="cs-CZ" sz="4800" dirty="0" smtClean="0"/>
              <a:t>3 x 8) + 65 = </a:t>
            </a:r>
          </a:p>
          <a:p>
            <a:pPr>
              <a:buNone/>
            </a:pPr>
            <a:r>
              <a:rPr lang="cs-CZ" sz="4800" dirty="0" smtClean="0"/>
              <a:t> (</a:t>
            </a:r>
            <a:r>
              <a:rPr lang="cs-CZ" sz="4800" dirty="0" smtClean="0"/>
              <a:t>8 x 6) – 27 = </a:t>
            </a:r>
          </a:p>
          <a:p>
            <a:pPr>
              <a:buNone/>
            </a:pPr>
            <a:r>
              <a:rPr lang="cs-CZ" sz="4800" dirty="0" smtClean="0"/>
              <a:t> 50 </a:t>
            </a:r>
            <a:r>
              <a:rPr lang="cs-CZ" sz="4800" dirty="0" smtClean="0"/>
              <a:t>– (30 : 10) =</a:t>
            </a:r>
          </a:p>
          <a:p>
            <a:pPr>
              <a:buNone/>
            </a:pPr>
            <a:r>
              <a:rPr lang="cs-CZ" sz="4800" dirty="0" smtClean="0"/>
              <a:t> 45 </a:t>
            </a:r>
            <a:r>
              <a:rPr lang="cs-CZ" sz="4800" dirty="0" smtClean="0"/>
              <a:t>+ (3 x 7 ) =</a:t>
            </a:r>
          </a:p>
          <a:p>
            <a:pPr>
              <a:buNone/>
            </a:pPr>
            <a:r>
              <a:rPr lang="cs-CZ" sz="4800" dirty="0" smtClean="0"/>
              <a:t> 31 </a:t>
            </a:r>
            <a:r>
              <a:rPr lang="cs-CZ" sz="4800" dirty="0" smtClean="0"/>
              <a:t>+ (16 : 4) =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36104"/>
          </a:xfrm>
        </p:spPr>
        <p:txBody>
          <a:bodyPr>
            <a:normAutofit fontScale="90000"/>
          </a:bodyPr>
          <a:lstStyle/>
          <a:p>
            <a:r>
              <a:rPr lang="cs-CZ" u="sng" dirty="0" smtClean="0">
                <a:solidFill>
                  <a:srgbClr val="00B0F0"/>
                </a:solidFill>
              </a:rPr>
              <a:t>Vypočítej příklad a zapiš roznásobený součet</a:t>
            </a:r>
            <a:endParaRPr lang="cs-CZ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cs-CZ" sz="5400" dirty="0" smtClean="0"/>
              <a:t> 7 </a:t>
            </a:r>
            <a:r>
              <a:rPr lang="cs-CZ" sz="5400" dirty="0" smtClean="0"/>
              <a:t>x (6 + 2) = </a:t>
            </a:r>
          </a:p>
          <a:p>
            <a:pPr>
              <a:buNone/>
            </a:pPr>
            <a:r>
              <a:rPr lang="cs-CZ" sz="5400" dirty="0" smtClean="0"/>
              <a:t> 9 </a:t>
            </a:r>
            <a:r>
              <a:rPr lang="cs-CZ" sz="5400" dirty="0" smtClean="0"/>
              <a:t>x (3 + </a:t>
            </a:r>
            <a:r>
              <a:rPr lang="cs-CZ" sz="5400" dirty="0" err="1" smtClean="0"/>
              <a:t>3</a:t>
            </a:r>
            <a:r>
              <a:rPr lang="cs-CZ" sz="5400" dirty="0" smtClean="0"/>
              <a:t>) =</a:t>
            </a:r>
          </a:p>
          <a:p>
            <a:pPr>
              <a:buNone/>
            </a:pPr>
            <a:r>
              <a:rPr lang="cs-CZ" sz="5400" dirty="0" smtClean="0"/>
              <a:t> 7 </a:t>
            </a:r>
            <a:r>
              <a:rPr lang="cs-CZ" sz="5400" dirty="0" smtClean="0"/>
              <a:t>x (2 + 6) =</a:t>
            </a:r>
          </a:p>
          <a:p>
            <a:pPr>
              <a:buNone/>
            </a:pPr>
            <a:r>
              <a:rPr lang="cs-CZ" sz="5400" dirty="0" smtClean="0"/>
              <a:t> 8 </a:t>
            </a:r>
            <a:r>
              <a:rPr lang="cs-CZ" sz="5400" dirty="0" smtClean="0"/>
              <a:t>x (5 + 3) =</a:t>
            </a:r>
          </a:p>
          <a:p>
            <a:pPr>
              <a:buNone/>
            </a:pPr>
            <a:r>
              <a:rPr lang="cs-CZ" sz="5400" dirty="0" smtClean="0"/>
              <a:t> </a:t>
            </a:r>
            <a:r>
              <a:rPr lang="cs-CZ" sz="5400" dirty="0" smtClean="0"/>
              <a:t>5 x (4 + 5) =</a:t>
            </a:r>
            <a:r>
              <a:rPr lang="cs-CZ" sz="5400" dirty="0" smtClean="0"/>
              <a:t> </a:t>
            </a:r>
            <a:endParaRPr lang="cs-CZ" sz="5400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u="sng" dirty="0" smtClean="0">
                <a:solidFill>
                  <a:srgbClr val="00B0F0"/>
                </a:solidFill>
              </a:rPr>
              <a:t>Vypočítej podle vzoru:</a:t>
            </a:r>
            <a:endParaRPr lang="cs-CZ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  <a:solidFill>
            <a:srgbClr val="99FF99"/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4800" dirty="0" smtClean="0"/>
              <a:t> (</a:t>
            </a:r>
            <a:r>
              <a:rPr lang="cs-CZ" sz="4800" dirty="0" smtClean="0"/>
              <a:t>18 + 10) – (6 + 10) = 28 – 16 = 12 </a:t>
            </a:r>
          </a:p>
          <a:p>
            <a:pPr>
              <a:buNone/>
            </a:pPr>
            <a:endParaRPr lang="cs-CZ" sz="4800" dirty="0" smtClean="0"/>
          </a:p>
          <a:p>
            <a:pPr>
              <a:buNone/>
            </a:pPr>
            <a:r>
              <a:rPr lang="cs-CZ" sz="4800" dirty="0" smtClean="0"/>
              <a:t> (</a:t>
            </a:r>
            <a:r>
              <a:rPr lang="cs-CZ" sz="4800" dirty="0" smtClean="0"/>
              <a:t>20 + 13) – (16 + 4) =</a:t>
            </a:r>
          </a:p>
          <a:p>
            <a:pPr>
              <a:buNone/>
            </a:pPr>
            <a:endParaRPr lang="cs-CZ" sz="4800" dirty="0" smtClean="0"/>
          </a:p>
          <a:p>
            <a:pPr>
              <a:buNone/>
            </a:pPr>
            <a:r>
              <a:rPr lang="cs-CZ" sz="4800" dirty="0" smtClean="0"/>
              <a:t> (</a:t>
            </a:r>
            <a:r>
              <a:rPr lang="cs-CZ" sz="4800" dirty="0" smtClean="0"/>
              <a:t>84 – 60) + (15 – 6) = </a:t>
            </a:r>
          </a:p>
          <a:p>
            <a:pPr>
              <a:buNone/>
            </a:pPr>
            <a:endParaRPr lang="cs-CZ" sz="4800" dirty="0" smtClean="0"/>
          </a:p>
          <a:p>
            <a:pPr>
              <a:buNone/>
            </a:pPr>
            <a:r>
              <a:rPr lang="cs-CZ" sz="4800" dirty="0" smtClean="0"/>
              <a:t> (</a:t>
            </a:r>
            <a:r>
              <a:rPr lang="cs-CZ" sz="4800" dirty="0" smtClean="0"/>
              <a:t>35 – 21) + (18 – 7) =</a:t>
            </a:r>
            <a:endParaRPr lang="cs-CZ" sz="4800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</a:p>
          <a:p>
            <a:pPr>
              <a:buNone/>
            </a:pPr>
            <a:r>
              <a:rPr lang="cs-CZ" dirty="0" smtClean="0"/>
              <a:t>Pokud není uveden zdroj, byly použity výhradně zdroje autora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255</Words>
  <Application>Microsoft Office PowerPoint</Application>
  <PresentationFormat>Předvádění na obrazovce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Vypočítej: </vt:lpstr>
      <vt:lpstr>Vypočítej příklad a zapiš roznásobený součet</vt:lpstr>
      <vt:lpstr>Vypočítej podle vzoru: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5</cp:revision>
  <dcterms:created xsi:type="dcterms:W3CDTF">2013-09-09T19:31:19Z</dcterms:created>
  <dcterms:modified xsi:type="dcterms:W3CDTF">2013-10-13T18:53:51Z</dcterms:modified>
</cp:coreProperties>
</file>