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CEEA3-41CD-49A3-8FCF-10F49A7FE57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4FAB1-CE17-4B5F-BF72-F38423D437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Zaokrouhlování čísel 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VY_32_INOVACE_06_ZAOKROUHLOVÁNÍ NA                </a:t>
            </a:r>
          </a:p>
          <a:p>
            <a:pPr>
              <a:buNone/>
            </a:pPr>
            <a:r>
              <a:rPr lang="cs-CZ" dirty="0" smtClean="0"/>
              <a:t>                  DESÍTKY                 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30</a:t>
            </a:r>
            <a:r>
              <a:rPr lang="cs-CZ" dirty="0" smtClean="0"/>
              <a:t>.8.2013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</a:t>
            </a:r>
            <a:r>
              <a:rPr lang="cs-CZ" dirty="0" smtClean="0"/>
              <a:t>procvičování zaokrouhlování čísel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Zaokrouhli na desítky</a:t>
            </a:r>
            <a:endParaRPr lang="cs-CZ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3600" dirty="0" smtClean="0"/>
              <a:t>            7                                          5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24                   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        26                               15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18 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          19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33 </a:t>
            </a:r>
            <a:endParaRPr lang="cs-CZ" sz="36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Označ červeně čísla </a:t>
            </a: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,</a:t>
            </a: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zaokrouhlená</a:t>
            </a: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 dolů,modře </a:t>
            </a: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čísla zaokrouhlená nahoru</a:t>
            </a:r>
            <a:endParaRPr lang="cs-CZ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6000" dirty="0" smtClean="0"/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   7              18             32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   24            23             45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   13            57             70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   26            31              9</a:t>
            </a:r>
            <a:r>
              <a:rPr lang="cs-CZ" sz="4400" dirty="0" smtClean="0"/>
              <a:t> </a:t>
            </a:r>
            <a:endParaRPr lang="cs-CZ" sz="166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Sčítej, odhadni součet tak, že zaokrouhlíš sčítance na desítky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        68                 33                  15                 64 </a:t>
            </a:r>
          </a:p>
          <a:p>
            <a:pPr>
              <a:buNone/>
            </a:pPr>
            <a:r>
              <a:rPr lang="cs-CZ" sz="3600" dirty="0" smtClean="0"/>
              <a:t>        19                 43                  76                 25 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51                 79                   41                 59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44                 17                   78                 34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2852936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2852936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220072" y="2852936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452320" y="2852936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55576" y="5517232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987824" y="5517232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364088" y="5517232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524328" y="5517232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159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Zaokrouhli na desítky</vt:lpstr>
      <vt:lpstr>Označ červeně čísla ,zaokrouhlená dolů,modře čísla zaokrouhlená nahoru</vt:lpstr>
      <vt:lpstr>Sčítej, odhadni součet tak, že zaokrouhlíš sčítance na desítky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5</cp:revision>
  <dcterms:created xsi:type="dcterms:W3CDTF">2013-09-10T20:00:49Z</dcterms:created>
  <dcterms:modified xsi:type="dcterms:W3CDTF">2013-10-13T18:59:51Z</dcterms:modified>
</cp:coreProperties>
</file>