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2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150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239B59-DEF1-434E-9770-7096C3D9D70C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386AFD-E37E-457E-B0EC-AA39EBA17A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239B59-DEF1-434E-9770-7096C3D9D70C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386AFD-E37E-457E-B0EC-AA39EBA17A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239B59-DEF1-434E-9770-7096C3D9D70C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386AFD-E37E-457E-B0EC-AA39EBA17A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239B59-DEF1-434E-9770-7096C3D9D70C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386AFD-E37E-457E-B0EC-AA39EBA17A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239B59-DEF1-434E-9770-7096C3D9D70C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386AFD-E37E-457E-B0EC-AA39EBA17A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239B59-DEF1-434E-9770-7096C3D9D70C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386AFD-E37E-457E-B0EC-AA39EBA17A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239B59-DEF1-434E-9770-7096C3D9D70C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386AFD-E37E-457E-B0EC-AA39EBA17A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239B59-DEF1-434E-9770-7096C3D9D70C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386AFD-E37E-457E-B0EC-AA39EBA17A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239B59-DEF1-434E-9770-7096C3D9D70C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386AFD-E37E-457E-B0EC-AA39EBA17A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239B59-DEF1-434E-9770-7096C3D9D70C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386AFD-E37E-457E-B0EC-AA39EBA17A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239B59-DEF1-434E-9770-7096C3D9D70C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386AFD-E37E-457E-B0EC-AA39EBA17A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239B59-DEF1-434E-9770-7096C3D9D70C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6386AFD-E37E-457E-B0EC-AA39EBA17AA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push dir="u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idx="1"/>
          </p:nvPr>
        </p:nvSpPr>
        <p:spPr>
          <a:xfrm>
            <a:off x="539552" y="764704"/>
            <a:ext cx="8229600" cy="5786478"/>
          </a:xfrm>
        </p:spPr>
        <p:txBody>
          <a:bodyPr>
            <a:normAutofit fontScale="92500" lnSpcReduction="20000"/>
          </a:bodyPr>
          <a:lstStyle/>
          <a:p>
            <a:r>
              <a:rPr lang="cs-CZ" b="1" dirty="0" smtClean="0"/>
              <a:t>Název školy: </a:t>
            </a:r>
            <a:r>
              <a:rPr lang="cs-CZ" dirty="0" smtClean="0"/>
              <a:t>Základní škola a Mateřská škola </a:t>
            </a:r>
          </a:p>
          <a:p>
            <a:r>
              <a:rPr lang="cs-CZ" dirty="0" smtClean="0"/>
              <a:t>                        Doudleby</a:t>
            </a:r>
            <a:endParaRPr lang="cs-CZ" dirty="0" smtClean="0"/>
          </a:p>
          <a:p>
            <a:r>
              <a:rPr lang="cs-CZ" b="1" dirty="0" smtClean="0"/>
              <a:t>Autor :</a:t>
            </a:r>
            <a:r>
              <a:rPr lang="cs-CZ" dirty="0" smtClean="0"/>
              <a:t> Mgr. Jana Blažková</a:t>
            </a:r>
          </a:p>
          <a:p>
            <a:r>
              <a:rPr lang="cs-CZ" b="1" dirty="0" smtClean="0"/>
              <a:t>Téma : </a:t>
            </a:r>
            <a:r>
              <a:rPr lang="cs-CZ" dirty="0" smtClean="0"/>
              <a:t>Přirozená čísla </a:t>
            </a:r>
          </a:p>
          <a:p>
            <a:r>
              <a:rPr lang="cs-CZ" b="1" dirty="0" smtClean="0"/>
              <a:t>Název :</a:t>
            </a:r>
            <a:r>
              <a:rPr lang="cs-CZ" dirty="0" smtClean="0"/>
              <a:t> VY_32_INOVACE_07_POČÍTÁNÍ DO TISÍCE                                                                      </a:t>
            </a:r>
          </a:p>
          <a:p>
            <a:r>
              <a:rPr lang="cs-CZ" b="1" dirty="0" smtClean="0"/>
              <a:t>Číslo projektu : </a:t>
            </a:r>
            <a:r>
              <a:rPr lang="cs-CZ" dirty="0" smtClean="0"/>
              <a:t>CZ.1.07/1.4.00/21.3424</a:t>
            </a:r>
          </a:p>
          <a:p>
            <a:r>
              <a:rPr lang="cs-CZ" b="1" dirty="0" smtClean="0"/>
              <a:t>Datum tvorby:</a:t>
            </a:r>
            <a:r>
              <a:rPr lang="cs-CZ" dirty="0" smtClean="0"/>
              <a:t> </a:t>
            </a:r>
            <a:r>
              <a:rPr lang="cs-CZ" dirty="0" smtClean="0"/>
              <a:t>31</a:t>
            </a:r>
            <a:r>
              <a:rPr lang="cs-CZ" dirty="0" smtClean="0"/>
              <a:t>.8.2013</a:t>
            </a:r>
            <a:endParaRPr lang="cs-CZ" dirty="0" smtClean="0"/>
          </a:p>
          <a:p>
            <a:r>
              <a:rPr lang="cs-CZ" b="1" dirty="0" smtClean="0"/>
              <a:t>Vzdělávací oblast: </a:t>
            </a:r>
            <a:r>
              <a:rPr lang="cs-CZ" dirty="0" smtClean="0"/>
              <a:t>Matematika 3. ročník</a:t>
            </a:r>
          </a:p>
          <a:p>
            <a:endParaRPr lang="cs-CZ" dirty="0" smtClean="0"/>
          </a:p>
          <a:p>
            <a:pPr>
              <a:buNone/>
            </a:pPr>
            <a:r>
              <a:rPr lang="cs-CZ" b="1" dirty="0" smtClean="0"/>
              <a:t>Anotace:</a:t>
            </a:r>
            <a:r>
              <a:rPr lang="cs-CZ" dirty="0" smtClean="0"/>
              <a:t> Výukový materiál slouží k procvičování </a:t>
            </a:r>
            <a:r>
              <a:rPr lang="cs-CZ" dirty="0" smtClean="0"/>
              <a:t>počítání do tisíce </a:t>
            </a:r>
            <a:r>
              <a:rPr lang="cs-CZ" dirty="0" smtClean="0"/>
              <a:t>pomocí </a:t>
            </a:r>
            <a:r>
              <a:rPr lang="cs-CZ" dirty="0" smtClean="0"/>
              <a:t>interaktivní tabule. Materiál lze použít k samostatné, nebo skupinové práci žáků, nebo jako pracovní listy.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4" name="Picture 2" descr="http://7zs.wz.cz/opvk%20velke%20logo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5277" y="0"/>
            <a:ext cx="3592203" cy="78579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txBody>
          <a:bodyPr>
            <a:normAutofit fontScale="90000"/>
          </a:bodyPr>
          <a:lstStyle/>
          <a:p>
            <a:r>
              <a:rPr lang="cs-CZ" u="sng" dirty="0" smtClean="0">
                <a:solidFill>
                  <a:srgbClr val="00B0F0"/>
                </a:solidFill>
              </a:rPr>
              <a:t>Na řádek srovnej čísla od nejmenšího k </a:t>
            </a:r>
            <a:r>
              <a:rPr lang="cs-CZ" u="sng" dirty="0" smtClean="0">
                <a:solidFill>
                  <a:srgbClr val="00B0F0"/>
                </a:solidFill>
              </a:rPr>
              <a:t>největšímu: </a:t>
            </a:r>
            <a:endParaRPr lang="cs-CZ" u="sng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124744"/>
            <a:ext cx="9144000" cy="5733256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 </a:t>
            </a:r>
            <a:r>
              <a:rPr lang="cs-CZ" dirty="0"/>
              <a:t>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  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____________________________________________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____________________________________________  </a:t>
            </a:r>
          </a:p>
        </p:txBody>
      </p:sp>
      <p:sp>
        <p:nvSpPr>
          <p:cNvPr id="4" name="Elipsa 3"/>
          <p:cNvSpPr/>
          <p:nvPr/>
        </p:nvSpPr>
        <p:spPr>
          <a:xfrm>
            <a:off x="323528" y="1628800"/>
            <a:ext cx="1368152" cy="8640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i="1" dirty="0" smtClean="0"/>
              <a:t>450</a:t>
            </a:r>
            <a:endParaRPr lang="cs-CZ" sz="3600" i="1" dirty="0"/>
          </a:p>
        </p:txBody>
      </p:sp>
      <p:sp>
        <p:nvSpPr>
          <p:cNvPr id="5" name="Elipsa 4"/>
          <p:cNvSpPr/>
          <p:nvPr/>
        </p:nvSpPr>
        <p:spPr>
          <a:xfrm>
            <a:off x="3995936" y="1628800"/>
            <a:ext cx="1368152" cy="8640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i="1" dirty="0" smtClean="0">
                <a:solidFill>
                  <a:schemeClr val="bg1"/>
                </a:solidFill>
              </a:rPr>
              <a:t>200</a:t>
            </a:r>
            <a:endParaRPr lang="cs-CZ" sz="4000" i="1" dirty="0">
              <a:solidFill>
                <a:schemeClr val="bg1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5940152" y="3356992"/>
            <a:ext cx="1368152" cy="8640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i="1" dirty="0" smtClean="0"/>
              <a:t>400</a:t>
            </a:r>
            <a:endParaRPr lang="cs-CZ" sz="3600" i="1" dirty="0"/>
          </a:p>
        </p:txBody>
      </p:sp>
      <p:sp>
        <p:nvSpPr>
          <p:cNvPr id="7" name="Elipsa 6"/>
          <p:cNvSpPr/>
          <p:nvPr/>
        </p:nvSpPr>
        <p:spPr>
          <a:xfrm>
            <a:off x="2195736" y="1484784"/>
            <a:ext cx="1368152" cy="8640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i="1" dirty="0" smtClean="0"/>
              <a:t>100</a:t>
            </a:r>
            <a:endParaRPr lang="cs-CZ" sz="3600" i="1" dirty="0"/>
          </a:p>
        </p:txBody>
      </p:sp>
      <p:sp>
        <p:nvSpPr>
          <p:cNvPr id="8" name="Elipsa 7"/>
          <p:cNvSpPr/>
          <p:nvPr/>
        </p:nvSpPr>
        <p:spPr>
          <a:xfrm>
            <a:off x="5868144" y="1772816"/>
            <a:ext cx="1368152" cy="8640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600</a:t>
            </a:r>
            <a:endParaRPr lang="cs-CZ" sz="3600" dirty="0"/>
          </a:p>
        </p:txBody>
      </p:sp>
      <p:sp>
        <p:nvSpPr>
          <p:cNvPr id="9" name="Elipsa 8"/>
          <p:cNvSpPr/>
          <p:nvPr/>
        </p:nvSpPr>
        <p:spPr>
          <a:xfrm>
            <a:off x="3059832" y="3140968"/>
            <a:ext cx="1368152" cy="8640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i="1" dirty="0" smtClean="0"/>
              <a:t>900</a:t>
            </a:r>
            <a:endParaRPr lang="cs-CZ" sz="3600" i="1" dirty="0"/>
          </a:p>
        </p:txBody>
      </p:sp>
      <p:sp>
        <p:nvSpPr>
          <p:cNvPr id="10" name="Elipsa 9"/>
          <p:cNvSpPr/>
          <p:nvPr/>
        </p:nvSpPr>
        <p:spPr>
          <a:xfrm>
            <a:off x="7524328" y="3212976"/>
            <a:ext cx="1368152" cy="8640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i="1" dirty="0" smtClean="0"/>
              <a:t>198</a:t>
            </a:r>
            <a:endParaRPr lang="cs-CZ" sz="3600" i="1" dirty="0"/>
          </a:p>
        </p:txBody>
      </p:sp>
      <p:sp>
        <p:nvSpPr>
          <p:cNvPr id="11" name="Elipsa 10"/>
          <p:cNvSpPr/>
          <p:nvPr/>
        </p:nvSpPr>
        <p:spPr>
          <a:xfrm>
            <a:off x="251520" y="3429000"/>
            <a:ext cx="1368152" cy="8640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i="1" dirty="0" smtClean="0"/>
              <a:t>700</a:t>
            </a:r>
            <a:endParaRPr lang="cs-CZ" sz="3600" i="1" dirty="0"/>
          </a:p>
        </p:txBody>
      </p:sp>
      <p:sp>
        <p:nvSpPr>
          <p:cNvPr id="12" name="Elipsa 11"/>
          <p:cNvSpPr/>
          <p:nvPr/>
        </p:nvSpPr>
        <p:spPr>
          <a:xfrm>
            <a:off x="4499992" y="2780928"/>
            <a:ext cx="1368152" cy="8640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i="1" dirty="0" smtClean="0"/>
              <a:t>500</a:t>
            </a:r>
            <a:endParaRPr lang="cs-CZ" sz="3600" i="1" dirty="0"/>
          </a:p>
        </p:txBody>
      </p:sp>
      <p:sp>
        <p:nvSpPr>
          <p:cNvPr id="13" name="Elipsa 12"/>
          <p:cNvSpPr/>
          <p:nvPr/>
        </p:nvSpPr>
        <p:spPr>
          <a:xfrm>
            <a:off x="1547664" y="2564904"/>
            <a:ext cx="1368152" cy="8640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i="1" dirty="0" smtClean="0"/>
              <a:t>300</a:t>
            </a:r>
            <a:endParaRPr lang="cs-CZ" sz="3600" i="1" dirty="0"/>
          </a:p>
        </p:txBody>
      </p:sp>
      <p:sp>
        <p:nvSpPr>
          <p:cNvPr id="14" name="Elipsa 13"/>
          <p:cNvSpPr/>
          <p:nvPr/>
        </p:nvSpPr>
        <p:spPr>
          <a:xfrm>
            <a:off x="7380312" y="1484784"/>
            <a:ext cx="1368152" cy="8640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i="1" dirty="0" smtClean="0"/>
              <a:t>780</a:t>
            </a:r>
            <a:endParaRPr lang="cs-CZ" sz="3600" i="1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txBody>
          <a:bodyPr/>
          <a:lstStyle/>
          <a:p>
            <a:r>
              <a:rPr lang="cs-CZ" u="sng" dirty="0" smtClean="0">
                <a:solidFill>
                  <a:srgbClr val="00B0F0"/>
                </a:solidFill>
              </a:rPr>
              <a:t>Přidávej po deseti, doplň řady čísel</a:t>
            </a:r>
            <a:endParaRPr lang="cs-CZ" u="sng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196752"/>
            <a:ext cx="9144000" cy="5661248"/>
          </a:xfrm>
        </p:spPr>
        <p:txBody>
          <a:bodyPr>
            <a:normAutofit/>
          </a:bodyPr>
          <a:lstStyle/>
          <a:p>
            <a:pPr>
              <a:buNone/>
            </a:pPr>
            <a:endParaRPr lang="cs-CZ" sz="4400" dirty="0" smtClean="0"/>
          </a:p>
          <a:p>
            <a:pPr>
              <a:buNone/>
            </a:pPr>
            <a:r>
              <a:rPr lang="cs-CZ" sz="4400" dirty="0" smtClean="0"/>
              <a:t> 144,154 </a:t>
            </a:r>
            <a:endParaRPr lang="cs-CZ" sz="4400" dirty="0" smtClean="0"/>
          </a:p>
          <a:p>
            <a:pPr>
              <a:buNone/>
            </a:pPr>
            <a:endParaRPr lang="cs-CZ" sz="4400" dirty="0" smtClean="0"/>
          </a:p>
          <a:p>
            <a:pPr>
              <a:buNone/>
            </a:pPr>
            <a:r>
              <a:rPr lang="cs-CZ" sz="4400" dirty="0" smtClean="0"/>
              <a:t> 436,446 </a:t>
            </a:r>
            <a:endParaRPr lang="cs-CZ" sz="4400" dirty="0" smtClean="0"/>
          </a:p>
          <a:p>
            <a:pPr>
              <a:buNone/>
            </a:pPr>
            <a:endParaRPr lang="cs-CZ" sz="4400" dirty="0" smtClean="0"/>
          </a:p>
          <a:p>
            <a:pPr>
              <a:buNone/>
            </a:pPr>
            <a:r>
              <a:rPr lang="cs-CZ" sz="4400" dirty="0" smtClean="0"/>
              <a:t> 654,664</a:t>
            </a:r>
            <a:endParaRPr lang="cs-CZ" sz="4400" dirty="0"/>
          </a:p>
        </p:txBody>
      </p:sp>
      <p:sp>
        <p:nvSpPr>
          <p:cNvPr id="4" name="Zaoblený obdélník 3"/>
          <p:cNvSpPr/>
          <p:nvPr/>
        </p:nvSpPr>
        <p:spPr>
          <a:xfrm>
            <a:off x="2483768" y="2132856"/>
            <a:ext cx="792088" cy="648072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8028384" y="2132856"/>
            <a:ext cx="792088" cy="648072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3563888" y="2132856"/>
            <a:ext cx="792088" cy="648072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4644008" y="2132856"/>
            <a:ext cx="792088" cy="648072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oblený obdélník 7"/>
          <p:cNvSpPr/>
          <p:nvPr/>
        </p:nvSpPr>
        <p:spPr>
          <a:xfrm>
            <a:off x="5724128" y="2132856"/>
            <a:ext cx="792088" cy="648072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aoblený obdélník 8"/>
          <p:cNvSpPr/>
          <p:nvPr/>
        </p:nvSpPr>
        <p:spPr>
          <a:xfrm>
            <a:off x="6876256" y="2132856"/>
            <a:ext cx="792088" cy="648072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/>
          <p:cNvSpPr/>
          <p:nvPr/>
        </p:nvSpPr>
        <p:spPr>
          <a:xfrm>
            <a:off x="8100392" y="3645024"/>
            <a:ext cx="792088" cy="648072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6948264" y="3645024"/>
            <a:ext cx="792088" cy="648072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aoblený obdélník 11"/>
          <p:cNvSpPr/>
          <p:nvPr/>
        </p:nvSpPr>
        <p:spPr>
          <a:xfrm>
            <a:off x="5796136" y="3717032"/>
            <a:ext cx="792088" cy="648072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aoblený obdélník 12"/>
          <p:cNvSpPr/>
          <p:nvPr/>
        </p:nvSpPr>
        <p:spPr>
          <a:xfrm>
            <a:off x="4644008" y="3717032"/>
            <a:ext cx="792088" cy="648072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Zaoblený obdélník 13"/>
          <p:cNvSpPr/>
          <p:nvPr/>
        </p:nvSpPr>
        <p:spPr>
          <a:xfrm>
            <a:off x="3635896" y="3717032"/>
            <a:ext cx="792088" cy="648072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Zaoblený obdélník 14"/>
          <p:cNvSpPr/>
          <p:nvPr/>
        </p:nvSpPr>
        <p:spPr>
          <a:xfrm>
            <a:off x="8100392" y="5229200"/>
            <a:ext cx="792088" cy="648072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Zaoblený obdélník 15"/>
          <p:cNvSpPr/>
          <p:nvPr/>
        </p:nvSpPr>
        <p:spPr>
          <a:xfrm>
            <a:off x="7020272" y="5229200"/>
            <a:ext cx="792088" cy="648072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Zaoblený obdélník 16"/>
          <p:cNvSpPr/>
          <p:nvPr/>
        </p:nvSpPr>
        <p:spPr>
          <a:xfrm>
            <a:off x="5868144" y="5229200"/>
            <a:ext cx="792088" cy="648072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Zaoblený obdélník 17"/>
          <p:cNvSpPr/>
          <p:nvPr/>
        </p:nvSpPr>
        <p:spPr>
          <a:xfrm>
            <a:off x="4716016" y="5229200"/>
            <a:ext cx="792088" cy="648072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Zaoblený obdélník 18"/>
          <p:cNvSpPr/>
          <p:nvPr/>
        </p:nvSpPr>
        <p:spPr>
          <a:xfrm>
            <a:off x="3563888" y="5229200"/>
            <a:ext cx="792088" cy="648072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Zaoblený obdélník 19"/>
          <p:cNvSpPr/>
          <p:nvPr/>
        </p:nvSpPr>
        <p:spPr>
          <a:xfrm>
            <a:off x="2483768" y="3717032"/>
            <a:ext cx="792088" cy="648072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Zaoblený obdélník 20"/>
          <p:cNvSpPr/>
          <p:nvPr/>
        </p:nvSpPr>
        <p:spPr>
          <a:xfrm>
            <a:off x="2483768" y="5229200"/>
            <a:ext cx="792088" cy="648072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24744"/>
          </a:xfrm>
        </p:spPr>
        <p:txBody>
          <a:bodyPr>
            <a:normAutofit fontScale="90000"/>
          </a:bodyPr>
          <a:lstStyle/>
          <a:p>
            <a:r>
              <a:rPr lang="cs-CZ" u="sng" dirty="0" smtClean="0">
                <a:solidFill>
                  <a:srgbClr val="00B0F0"/>
                </a:solidFill>
              </a:rPr>
              <a:t>Přidávej po stovkách a pokračuj v řadě čísel</a:t>
            </a:r>
            <a:endParaRPr lang="cs-CZ" u="sng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124744"/>
            <a:ext cx="9144000" cy="5733256"/>
          </a:xfrm>
          <a:solidFill>
            <a:schemeClr val="accent4">
              <a:lumMod val="60000"/>
              <a:lumOff val="40000"/>
            </a:schemeClr>
          </a:solidFill>
        </p:spPr>
        <p:txBody>
          <a:bodyPr>
            <a:normAutofit fontScale="85000" lnSpcReduction="20000"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sz="5200" dirty="0" smtClean="0"/>
          </a:p>
          <a:p>
            <a:pPr>
              <a:buNone/>
            </a:pPr>
            <a:r>
              <a:rPr lang="cs-CZ" sz="5200" dirty="0" smtClean="0"/>
              <a:t>   58,158</a:t>
            </a:r>
            <a:endParaRPr lang="cs-CZ" sz="5200" dirty="0" smtClean="0"/>
          </a:p>
          <a:p>
            <a:pPr>
              <a:buNone/>
            </a:pPr>
            <a:endParaRPr lang="cs-CZ" sz="5200" dirty="0" smtClean="0"/>
          </a:p>
          <a:p>
            <a:pPr>
              <a:buNone/>
            </a:pPr>
            <a:r>
              <a:rPr lang="cs-CZ" sz="5200" dirty="0" smtClean="0"/>
              <a:t> 282,382</a:t>
            </a:r>
            <a:endParaRPr lang="cs-CZ" sz="5200" dirty="0" smtClean="0"/>
          </a:p>
          <a:p>
            <a:pPr>
              <a:buNone/>
            </a:pPr>
            <a:endParaRPr lang="cs-CZ" sz="5200" dirty="0" smtClean="0"/>
          </a:p>
          <a:p>
            <a:pPr>
              <a:buNone/>
            </a:pPr>
            <a:r>
              <a:rPr lang="cs-CZ" sz="5200" dirty="0" smtClean="0"/>
              <a:t> 135,235 </a:t>
            </a:r>
            <a:endParaRPr lang="cs-CZ" sz="5200" dirty="0" smtClean="0"/>
          </a:p>
          <a:p>
            <a:pPr>
              <a:buNone/>
            </a:pPr>
            <a:endParaRPr lang="cs-CZ" sz="4300" dirty="0" smtClean="0"/>
          </a:p>
          <a:p>
            <a:pPr>
              <a:buNone/>
            </a:pPr>
            <a:r>
              <a:rPr lang="cs-CZ" sz="4300" dirty="0" smtClean="0"/>
              <a:t> </a:t>
            </a:r>
            <a:endParaRPr lang="cs-CZ" sz="4300" dirty="0"/>
          </a:p>
        </p:txBody>
      </p:sp>
      <p:sp>
        <p:nvSpPr>
          <p:cNvPr id="4" name="Zaoblený obdélník 3"/>
          <p:cNvSpPr/>
          <p:nvPr/>
        </p:nvSpPr>
        <p:spPr>
          <a:xfrm>
            <a:off x="2195736" y="2276872"/>
            <a:ext cx="792088" cy="648072"/>
          </a:xfrm>
          <a:prstGeom prst="roundRect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3347864" y="2276872"/>
            <a:ext cx="792088" cy="648072"/>
          </a:xfrm>
          <a:prstGeom prst="roundRect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5724128" y="2276872"/>
            <a:ext cx="792088" cy="648072"/>
          </a:xfrm>
          <a:prstGeom prst="roundRect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6876256" y="2276872"/>
            <a:ext cx="792088" cy="648072"/>
          </a:xfrm>
          <a:prstGeom prst="roundRect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oblený obdélník 7"/>
          <p:cNvSpPr/>
          <p:nvPr/>
        </p:nvSpPr>
        <p:spPr>
          <a:xfrm>
            <a:off x="4499992" y="2276872"/>
            <a:ext cx="792088" cy="648072"/>
          </a:xfrm>
          <a:prstGeom prst="roundRect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aoblený obdélník 8"/>
          <p:cNvSpPr/>
          <p:nvPr/>
        </p:nvSpPr>
        <p:spPr>
          <a:xfrm>
            <a:off x="7956376" y="2276872"/>
            <a:ext cx="792088" cy="648072"/>
          </a:xfrm>
          <a:prstGeom prst="roundRect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/>
          <p:cNvSpPr/>
          <p:nvPr/>
        </p:nvSpPr>
        <p:spPr>
          <a:xfrm>
            <a:off x="8028384" y="3573016"/>
            <a:ext cx="792088" cy="648072"/>
          </a:xfrm>
          <a:prstGeom prst="roundRect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6876256" y="3573016"/>
            <a:ext cx="792088" cy="648072"/>
          </a:xfrm>
          <a:prstGeom prst="roundRect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aoblený obdélník 11"/>
          <p:cNvSpPr/>
          <p:nvPr/>
        </p:nvSpPr>
        <p:spPr>
          <a:xfrm>
            <a:off x="5724128" y="3573016"/>
            <a:ext cx="792088" cy="648072"/>
          </a:xfrm>
          <a:prstGeom prst="roundRect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aoblený obdélník 12"/>
          <p:cNvSpPr/>
          <p:nvPr/>
        </p:nvSpPr>
        <p:spPr>
          <a:xfrm>
            <a:off x="4499992" y="3573016"/>
            <a:ext cx="792088" cy="648072"/>
          </a:xfrm>
          <a:prstGeom prst="roundRect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Zaoblený obdélník 13"/>
          <p:cNvSpPr/>
          <p:nvPr/>
        </p:nvSpPr>
        <p:spPr>
          <a:xfrm>
            <a:off x="3347864" y="3573016"/>
            <a:ext cx="792088" cy="648072"/>
          </a:xfrm>
          <a:prstGeom prst="roundRect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Zaoblený obdélník 14"/>
          <p:cNvSpPr/>
          <p:nvPr/>
        </p:nvSpPr>
        <p:spPr>
          <a:xfrm>
            <a:off x="2195736" y="3573016"/>
            <a:ext cx="792088" cy="648072"/>
          </a:xfrm>
          <a:prstGeom prst="roundRect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Zaoblený obdélník 15"/>
          <p:cNvSpPr/>
          <p:nvPr/>
        </p:nvSpPr>
        <p:spPr>
          <a:xfrm>
            <a:off x="8028384" y="4869160"/>
            <a:ext cx="792088" cy="648072"/>
          </a:xfrm>
          <a:prstGeom prst="roundRect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Zaoblený obdélník 16"/>
          <p:cNvSpPr/>
          <p:nvPr/>
        </p:nvSpPr>
        <p:spPr>
          <a:xfrm>
            <a:off x="6948264" y="4869160"/>
            <a:ext cx="792088" cy="648072"/>
          </a:xfrm>
          <a:prstGeom prst="roundRect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Zaoblený obdélník 17"/>
          <p:cNvSpPr/>
          <p:nvPr/>
        </p:nvSpPr>
        <p:spPr>
          <a:xfrm>
            <a:off x="5724128" y="4869160"/>
            <a:ext cx="792088" cy="648072"/>
          </a:xfrm>
          <a:prstGeom prst="roundRect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Zaoblený obdélník 18"/>
          <p:cNvSpPr/>
          <p:nvPr/>
        </p:nvSpPr>
        <p:spPr>
          <a:xfrm>
            <a:off x="4572000" y="4869160"/>
            <a:ext cx="792088" cy="648072"/>
          </a:xfrm>
          <a:prstGeom prst="roundRect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Zaoblený obdélník 19"/>
          <p:cNvSpPr/>
          <p:nvPr/>
        </p:nvSpPr>
        <p:spPr>
          <a:xfrm>
            <a:off x="3419872" y="4869160"/>
            <a:ext cx="792088" cy="648072"/>
          </a:xfrm>
          <a:prstGeom prst="roundRect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Zaoblený obdélník 20"/>
          <p:cNvSpPr/>
          <p:nvPr/>
        </p:nvSpPr>
        <p:spPr>
          <a:xfrm>
            <a:off x="2267744" y="4869160"/>
            <a:ext cx="792088" cy="648072"/>
          </a:xfrm>
          <a:prstGeom prst="roundRect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http://office.</a:t>
            </a:r>
            <a:r>
              <a:rPr lang="cs-CZ" dirty="0" err="1" smtClean="0"/>
              <a:t>microsoft.com</a:t>
            </a:r>
            <a:r>
              <a:rPr lang="cs-CZ" dirty="0" smtClean="0"/>
              <a:t>/</a:t>
            </a:r>
          </a:p>
          <a:p>
            <a:pPr>
              <a:buNone/>
            </a:pPr>
            <a:r>
              <a:rPr lang="cs-CZ" dirty="0" smtClean="0"/>
              <a:t>Pokud není uveden zdroj, byly použity výhradně zdroje autora</a:t>
            </a:r>
          </a:p>
          <a:p>
            <a:endParaRPr lang="cs-CZ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115</TotalTime>
  <Words>138</Words>
  <Application>Microsoft Office PowerPoint</Application>
  <PresentationFormat>Předvádění na obrazovce (4:3)</PresentationFormat>
  <Paragraphs>52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Snímek 1</vt:lpstr>
      <vt:lpstr>Na řádek srovnej čísla od nejmenšího k největšímu: </vt:lpstr>
      <vt:lpstr>Přidávej po deseti, doplň řady čísel</vt:lpstr>
      <vt:lpstr>Přidávej po stovkách a pokračuj v řadě čísel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pc</cp:lastModifiedBy>
  <cp:revision>5</cp:revision>
  <dcterms:created xsi:type="dcterms:W3CDTF">2013-09-10T20:24:26Z</dcterms:created>
  <dcterms:modified xsi:type="dcterms:W3CDTF">2013-10-13T19:49:42Z</dcterms:modified>
</cp:coreProperties>
</file>