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2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624E0-490A-4B87-AFF3-1E75823FB9E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F85CD-E944-4EF3-B884-9258E335D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624E0-490A-4B87-AFF3-1E75823FB9E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F85CD-E944-4EF3-B884-9258E335D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624E0-490A-4B87-AFF3-1E75823FB9E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F85CD-E944-4EF3-B884-9258E335D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624E0-490A-4B87-AFF3-1E75823FB9E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F85CD-E944-4EF3-B884-9258E335D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624E0-490A-4B87-AFF3-1E75823FB9E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F85CD-E944-4EF3-B884-9258E335D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624E0-490A-4B87-AFF3-1E75823FB9E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F85CD-E944-4EF3-B884-9258E335D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624E0-490A-4B87-AFF3-1E75823FB9E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F85CD-E944-4EF3-B884-9258E335D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624E0-490A-4B87-AFF3-1E75823FB9E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F85CD-E944-4EF3-B884-9258E335D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624E0-490A-4B87-AFF3-1E75823FB9E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F85CD-E944-4EF3-B884-9258E335D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624E0-490A-4B87-AFF3-1E75823FB9E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F85CD-E944-4EF3-B884-9258E335D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624E0-490A-4B87-AFF3-1E75823FB9E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F85CD-E944-4EF3-B884-9258E335D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4624E0-490A-4B87-AFF3-1E75823FB9E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0F85CD-E944-4EF3-B884-9258E335D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heck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Doudleby</a:t>
            </a:r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 </a:t>
            </a:r>
            <a:r>
              <a:rPr lang="cs-CZ" dirty="0" smtClean="0"/>
              <a:t>Počítání zpaměti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</a:t>
            </a:r>
            <a:r>
              <a:rPr lang="cs-CZ" dirty="0" smtClean="0"/>
              <a:t>VY_32_INOVACE_10_PAMĚTNÉ </a:t>
            </a:r>
            <a:r>
              <a:rPr lang="cs-CZ" dirty="0" smtClean="0"/>
              <a:t>SČÍTÁNÍ </a:t>
            </a:r>
          </a:p>
          <a:p>
            <a:r>
              <a:rPr lang="cs-CZ" dirty="0" smtClean="0"/>
              <a:t>              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1.9.2013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3.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sčítání </a:t>
            </a:r>
            <a:r>
              <a:rPr lang="cs-CZ" smtClean="0"/>
              <a:t>trojciferných čísel</a:t>
            </a:r>
            <a:r>
              <a:rPr lang="cs-CZ" smtClean="0"/>
              <a:t> </a:t>
            </a:r>
            <a:r>
              <a:rPr lang="cs-CZ" dirty="0" smtClean="0"/>
              <a:t>zpaměti pomocí interaktivní tabule. Materiál lze použít k samostatné, 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           200 + 400 =               200 + 300 = </a:t>
            </a:r>
          </a:p>
          <a:p>
            <a:pPr>
              <a:buNone/>
            </a:pPr>
            <a:endParaRPr lang="cs-CZ" sz="3600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           300 + 500 =               600 + 100 =</a:t>
            </a:r>
          </a:p>
          <a:p>
            <a:pPr>
              <a:buNone/>
            </a:pPr>
            <a:endParaRPr lang="cs-CZ" sz="3600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           800 + 100 =               200 + </a:t>
            </a:r>
            <a:r>
              <a:rPr lang="cs-CZ" sz="3600" dirty="0" err="1" smtClean="0">
                <a:solidFill>
                  <a:srgbClr val="002060"/>
                </a:solidFill>
              </a:rPr>
              <a:t>200</a:t>
            </a:r>
            <a:r>
              <a:rPr lang="cs-CZ" sz="3600" dirty="0" smtClean="0">
                <a:solidFill>
                  <a:srgbClr val="002060"/>
                </a:solidFill>
              </a:rPr>
              <a:t> =</a:t>
            </a:r>
          </a:p>
          <a:p>
            <a:pPr>
              <a:buNone/>
            </a:pPr>
            <a:endParaRPr lang="cs-CZ" sz="3600" dirty="0">
              <a:solidFill>
                <a:srgbClr val="002060"/>
              </a:solidFill>
            </a:endParaRPr>
          </a:p>
          <a:p>
            <a:pPr>
              <a:buNone/>
            </a:pPr>
            <a:endParaRPr lang="cs-CZ" sz="3600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  600       400          900          800         700      500</a:t>
            </a:r>
          </a:p>
          <a:p>
            <a:pPr>
              <a:buNone/>
            </a:pPr>
            <a:endParaRPr lang="cs-CZ" sz="3600" dirty="0">
              <a:solidFill>
                <a:srgbClr val="002060"/>
              </a:solidFill>
            </a:endParaRPr>
          </a:p>
          <a:p>
            <a:pPr>
              <a:buNone/>
            </a:pP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u="sng" dirty="0" smtClean="0">
                <a:solidFill>
                  <a:srgbClr val="00B0F0"/>
                </a:solidFill>
              </a:rPr>
              <a:t>Najdi správný výsledek: </a:t>
            </a:r>
            <a:endParaRPr lang="cs-CZ" u="sng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>
            <a:noAutofit/>
          </a:bodyPr>
          <a:lstStyle/>
          <a:p>
            <a:r>
              <a:rPr lang="cs-CZ" sz="3600" u="sng" dirty="0" smtClean="0">
                <a:solidFill>
                  <a:srgbClr val="00B0F0"/>
                </a:solidFill>
              </a:rPr>
              <a:t>Vypočítej a vymysli k příkladům slovní úlohy</a:t>
            </a:r>
            <a:endParaRPr lang="cs-CZ" sz="3600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  <a:solidFill>
            <a:srgbClr val="FFFF00"/>
          </a:solidFill>
        </p:spPr>
        <p:txBody>
          <a:bodyPr>
            <a:normAutofit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  500 + 200 + 100=           </a:t>
            </a:r>
            <a:r>
              <a:rPr lang="cs-CZ" sz="3600" dirty="0" err="1" smtClean="0"/>
              <a:t>100</a:t>
            </a:r>
            <a:r>
              <a:rPr lang="cs-CZ" sz="3600" dirty="0" smtClean="0"/>
              <a:t> + 300 + 600= 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  300 + 400 + 200=           400 + 300 + </a:t>
            </a:r>
            <a:r>
              <a:rPr lang="cs-CZ" sz="3600" dirty="0" err="1" smtClean="0"/>
              <a:t>300</a:t>
            </a:r>
            <a:r>
              <a:rPr lang="cs-CZ" sz="3600" dirty="0" smtClean="0"/>
              <a:t>=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  800 + 100 + </a:t>
            </a:r>
            <a:r>
              <a:rPr lang="cs-CZ" sz="3600" dirty="0" err="1" smtClean="0"/>
              <a:t>100</a:t>
            </a:r>
            <a:r>
              <a:rPr lang="cs-CZ" sz="3600" dirty="0" smtClean="0"/>
              <a:t>=           600 + 200 + 100=</a:t>
            </a:r>
          </a:p>
          <a:p>
            <a:pPr>
              <a:buNone/>
            </a:pPr>
            <a:endParaRPr lang="cs-CZ" sz="3600" dirty="0"/>
          </a:p>
          <a:p>
            <a:pPr>
              <a:buNone/>
            </a:pPr>
            <a:endParaRPr lang="cs-CZ" sz="3600" dirty="0"/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u="sng" dirty="0" smtClean="0">
                <a:solidFill>
                  <a:srgbClr val="00B0F0"/>
                </a:solidFill>
              </a:rPr>
              <a:t>Vypočítej a dopiš :</a:t>
            </a:r>
            <a:endParaRPr lang="cs-CZ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  <a:ln>
            <a:solidFill>
              <a:srgbClr val="FF0000"/>
            </a:solidFill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 300 + ____ = 1000           200 + ____ = 1000 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 600 + ____ = 1000           400 + ____ = 1000 </a:t>
            </a:r>
          </a:p>
          <a:p>
            <a:pPr>
              <a:buNone/>
            </a:pPr>
            <a:endParaRPr lang="cs-CZ" sz="4000" dirty="0"/>
          </a:p>
          <a:p>
            <a:pPr>
              <a:buNone/>
            </a:pPr>
            <a:r>
              <a:rPr lang="cs-CZ" sz="4000" dirty="0" smtClean="0"/>
              <a:t> 500 + ____ = 1000           700 + ____ = 1000</a:t>
            </a:r>
            <a:endParaRPr lang="cs-CZ" sz="4000" dirty="0"/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99</TotalTime>
  <Words>207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Najdi správný výsledek: </vt:lpstr>
      <vt:lpstr>Vypočítej a vymysli k příkladům slovní úlohy</vt:lpstr>
      <vt:lpstr>Vypočítej a dopiš 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8</cp:revision>
  <dcterms:created xsi:type="dcterms:W3CDTF">2013-09-15T09:49:42Z</dcterms:created>
  <dcterms:modified xsi:type="dcterms:W3CDTF">2013-10-13T20:57:12Z</dcterms:modified>
</cp:coreProperties>
</file>