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  <p:sldId id="265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66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 varScale="1">
        <p:scale>
          <a:sx n="68" d="100"/>
          <a:sy n="68" d="100"/>
        </p:scale>
        <p:origin x="-147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54592-2E27-4831-99DB-B4B1E8454B6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A2E54-84B1-43C8-BC55-A4AA8AE2FA9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5786478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</a:t>
            </a:r>
            <a:r>
              <a:rPr lang="cs-CZ" dirty="0" smtClean="0"/>
              <a:t>škola Doudleby</a:t>
            </a:r>
            <a:endParaRPr lang="cs-CZ" dirty="0" smtClean="0"/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 </a:t>
            </a:r>
            <a:r>
              <a:rPr lang="cs-CZ" dirty="0" smtClean="0"/>
              <a:t>Počítání zpaměti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VY_32_INOVACE_11_PAMĚTNÉ ODČÍTÁNÍ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2.9</a:t>
            </a:r>
            <a:r>
              <a:rPr lang="cs-CZ" dirty="0" smtClean="0"/>
              <a:t>.2013</a:t>
            </a:r>
            <a:endParaRPr lang="cs-CZ" dirty="0" smtClean="0"/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3. ročník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Výukový materiál slouží k </a:t>
            </a:r>
            <a:r>
              <a:rPr lang="cs-CZ" dirty="0" smtClean="0"/>
              <a:t>procvičování odčítání </a:t>
            </a:r>
            <a:r>
              <a:rPr lang="cs-CZ" dirty="0" smtClean="0"/>
              <a:t>tr</a:t>
            </a:r>
            <a:r>
              <a:rPr lang="cs-CZ" dirty="0" smtClean="0"/>
              <a:t>ojciferných </a:t>
            </a:r>
            <a:r>
              <a:rPr lang="cs-CZ" dirty="0" smtClean="0"/>
              <a:t>čísel zpaměti pomocí interaktivní tabule. Materiál lze použít k samostatné, nebo skupinové práci žáků, nebo jako pracovní listy.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FF3300"/>
          </a:solidFill>
        </p:spPr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</a:rPr>
              <a:t>Najdi správný výsledek 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noFill/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           600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5</a:t>
            </a:r>
            <a:r>
              <a:rPr lang="cs-CZ" sz="3600" dirty="0" smtClean="0"/>
              <a:t>00 =            1000 - </a:t>
            </a:r>
            <a:r>
              <a:rPr lang="cs-CZ" sz="3600" dirty="0"/>
              <a:t>1</a:t>
            </a:r>
            <a:r>
              <a:rPr lang="cs-CZ" sz="3600" dirty="0" smtClean="0"/>
              <a:t>00 = 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 300 </a:t>
            </a:r>
            <a:r>
              <a:rPr lang="cs-CZ" sz="3600" dirty="0"/>
              <a:t>-</a:t>
            </a:r>
            <a:r>
              <a:rPr lang="cs-CZ" sz="3600" dirty="0" smtClean="0"/>
              <a:t> 200 =            1000 - 300 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 800 - </a:t>
            </a:r>
            <a:r>
              <a:rPr lang="cs-CZ" sz="3600" dirty="0"/>
              <a:t>4</a:t>
            </a:r>
            <a:r>
              <a:rPr lang="cs-CZ" sz="3600" dirty="0" smtClean="0"/>
              <a:t>00 =               900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3</a:t>
            </a:r>
            <a:r>
              <a:rPr lang="cs-CZ" sz="3600" dirty="0" smtClean="0"/>
              <a:t>00 =</a:t>
            </a:r>
          </a:p>
          <a:p>
            <a:pPr>
              <a:buNone/>
            </a:pPr>
            <a:endParaRPr lang="cs-CZ" sz="3600" dirty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>
                <a:solidFill>
                  <a:srgbClr val="00B050"/>
                </a:solidFill>
              </a:rPr>
              <a:t>  100       </a:t>
            </a:r>
            <a:r>
              <a:rPr lang="cs-CZ" sz="3600" dirty="0">
                <a:solidFill>
                  <a:srgbClr val="00B050"/>
                </a:solidFill>
              </a:rPr>
              <a:t>2</a:t>
            </a:r>
            <a:r>
              <a:rPr lang="cs-CZ" sz="3600" dirty="0" smtClean="0">
                <a:solidFill>
                  <a:srgbClr val="00B050"/>
                </a:solidFill>
              </a:rPr>
              <a:t>00          900          400         700     600     </a:t>
            </a:r>
          </a:p>
          <a:p>
            <a:pPr>
              <a:buNone/>
            </a:pPr>
            <a:endParaRPr lang="cs-CZ" sz="3600" dirty="0"/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Autofit/>
          </a:bodyPr>
          <a:lstStyle/>
          <a:p>
            <a:r>
              <a:rPr lang="cs-CZ" sz="3600" u="sng" dirty="0" smtClean="0">
                <a:solidFill>
                  <a:srgbClr val="00B0F0"/>
                </a:solidFill>
              </a:rPr>
              <a:t>Vypočítej a vymysli k příkladům slovní úlohy</a:t>
            </a:r>
            <a:endParaRPr lang="cs-CZ" sz="3600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solidFill>
            <a:srgbClr val="99FF66"/>
          </a:solidFill>
        </p:spPr>
        <p:txBody>
          <a:bodyPr>
            <a:norm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700 </a:t>
            </a:r>
            <a:r>
              <a:rPr lang="cs-CZ" sz="3600" dirty="0"/>
              <a:t>-</a:t>
            </a:r>
            <a:r>
              <a:rPr lang="cs-CZ" sz="3600" dirty="0" smtClean="0"/>
              <a:t> 400 – 100 =              900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2</a:t>
            </a:r>
            <a:r>
              <a:rPr lang="cs-CZ" sz="3600" dirty="0" smtClean="0"/>
              <a:t>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3</a:t>
            </a:r>
            <a:r>
              <a:rPr lang="cs-CZ" sz="3600" dirty="0" smtClean="0"/>
              <a:t>00= 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800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1</a:t>
            </a:r>
            <a:r>
              <a:rPr lang="cs-CZ" sz="3600" dirty="0" smtClean="0"/>
              <a:t>00 – 200 =            1000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7</a:t>
            </a:r>
            <a:r>
              <a:rPr lang="cs-CZ" sz="3600" dirty="0" smtClean="0"/>
              <a:t>00 </a:t>
            </a:r>
            <a:r>
              <a:rPr lang="cs-CZ" sz="3600" dirty="0"/>
              <a:t>-</a:t>
            </a:r>
            <a:r>
              <a:rPr lang="cs-CZ" sz="3600" dirty="0" smtClean="0"/>
              <a:t> </a:t>
            </a:r>
            <a:r>
              <a:rPr lang="cs-CZ" sz="3600" dirty="0"/>
              <a:t>2</a:t>
            </a:r>
            <a:r>
              <a:rPr lang="cs-CZ" sz="3600" dirty="0" smtClean="0"/>
              <a:t>00=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1000 </a:t>
            </a:r>
            <a:r>
              <a:rPr lang="cs-CZ" sz="3600" dirty="0"/>
              <a:t>-</a:t>
            </a:r>
            <a:r>
              <a:rPr lang="cs-CZ" sz="3600" dirty="0" smtClean="0"/>
              <a:t> 500 – 300 =             600 - 200 - 100=</a:t>
            </a:r>
          </a:p>
          <a:p>
            <a:pPr>
              <a:buNone/>
            </a:pPr>
            <a:endParaRPr lang="cs-CZ" sz="3600" dirty="0"/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000066"/>
          </a:solidFill>
        </p:spPr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</a:rPr>
              <a:t>Vypočítej a dopiš :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 1000 </a:t>
            </a:r>
            <a:r>
              <a:rPr lang="cs-CZ" sz="4000" dirty="0"/>
              <a:t>-</a:t>
            </a:r>
            <a:r>
              <a:rPr lang="cs-CZ" sz="4000" dirty="0" smtClean="0"/>
              <a:t> ____ = </a:t>
            </a:r>
            <a:r>
              <a:rPr lang="cs-CZ" sz="4000" dirty="0"/>
              <a:t>2</a:t>
            </a:r>
            <a:r>
              <a:rPr lang="cs-CZ" sz="4000" dirty="0" smtClean="0"/>
              <a:t>00        1000 - ____ = </a:t>
            </a:r>
            <a:r>
              <a:rPr lang="cs-CZ" sz="4000" dirty="0"/>
              <a:t>6</a:t>
            </a:r>
            <a:r>
              <a:rPr lang="cs-CZ" sz="4000" dirty="0" smtClean="0"/>
              <a:t>00 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 1000 </a:t>
            </a:r>
            <a:r>
              <a:rPr lang="cs-CZ" sz="4000" dirty="0"/>
              <a:t>-</a:t>
            </a:r>
            <a:r>
              <a:rPr lang="cs-CZ" sz="4000" dirty="0" smtClean="0"/>
              <a:t> ____ = </a:t>
            </a:r>
            <a:r>
              <a:rPr lang="cs-CZ" sz="4000" dirty="0"/>
              <a:t>8</a:t>
            </a:r>
            <a:r>
              <a:rPr lang="cs-CZ" sz="4000" dirty="0" smtClean="0"/>
              <a:t>00        1000 - ____ = 100 </a:t>
            </a:r>
          </a:p>
          <a:p>
            <a:pPr>
              <a:buNone/>
            </a:pPr>
            <a:endParaRPr lang="cs-CZ" sz="4000" dirty="0"/>
          </a:p>
          <a:p>
            <a:pPr>
              <a:buNone/>
            </a:pPr>
            <a:r>
              <a:rPr lang="cs-CZ" sz="4000" dirty="0" smtClean="0"/>
              <a:t> 1000 </a:t>
            </a:r>
            <a:r>
              <a:rPr lang="cs-CZ" sz="4000" dirty="0"/>
              <a:t>-</a:t>
            </a:r>
            <a:r>
              <a:rPr lang="cs-CZ" sz="4000" dirty="0" smtClean="0"/>
              <a:t> ____ = 300        1000 </a:t>
            </a:r>
            <a:r>
              <a:rPr lang="cs-CZ" sz="4000" dirty="0"/>
              <a:t>-</a:t>
            </a:r>
            <a:r>
              <a:rPr lang="cs-CZ" sz="4000" dirty="0" smtClean="0"/>
              <a:t> ____ = </a:t>
            </a:r>
            <a:r>
              <a:rPr lang="cs-CZ" sz="4000" dirty="0"/>
              <a:t>7</a:t>
            </a:r>
            <a:r>
              <a:rPr lang="cs-CZ" sz="4000" dirty="0" smtClean="0"/>
              <a:t>00</a:t>
            </a:r>
            <a:endParaRPr lang="cs-CZ" sz="40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dirty="0" smtClean="0"/>
              <a:t>Pokud není uveden zdroj, byly použity výhradně zdroje autora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205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Najdi správný výsledek </vt:lpstr>
      <vt:lpstr>Vypočítej a vymysli k příkladům slovní úlohy</vt:lpstr>
      <vt:lpstr>Vypočítej a dopiš 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8</cp:revision>
  <dcterms:created xsi:type="dcterms:W3CDTF">2013-09-15T10:54:28Z</dcterms:created>
  <dcterms:modified xsi:type="dcterms:W3CDTF">2013-10-13T20:54:32Z</dcterms:modified>
</cp:coreProperties>
</file>