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 dir="r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67B2-FD90-420E-A48E-CCF533FAE15F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B92F19-CE0B-4CED-A7E8-34F2447F29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over dir="r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</a:t>
            </a:r>
            <a:r>
              <a:rPr lang="cs-CZ" dirty="0" smtClean="0"/>
              <a:t>škola Doudleby</a:t>
            </a:r>
            <a:endParaRPr lang="cs-CZ" dirty="0" smtClean="0"/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 </a:t>
            </a:r>
            <a:r>
              <a:rPr lang="cs-CZ" dirty="0" smtClean="0"/>
              <a:t>Počítání zpaměti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VY_32_INOVACE_12_SČÍTÁNÍ A ODČÍTÁNÍ S   </a:t>
            </a:r>
          </a:p>
          <a:p>
            <a:pPr>
              <a:buNone/>
            </a:pPr>
            <a:r>
              <a:rPr lang="cs-CZ" dirty="0" smtClean="0"/>
              <a:t>                   DESÍTKAMI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2.9</a:t>
            </a:r>
            <a:r>
              <a:rPr lang="cs-CZ" dirty="0" smtClean="0"/>
              <a:t>.2013</a:t>
            </a:r>
            <a:endParaRPr lang="cs-CZ" dirty="0" smtClean="0"/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3.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sčítání </a:t>
            </a:r>
            <a:r>
              <a:rPr lang="cs-CZ" dirty="0" smtClean="0"/>
              <a:t>a odčítání</a:t>
            </a:r>
            <a:r>
              <a:rPr lang="cs-CZ" dirty="0" smtClean="0"/>
              <a:t> </a:t>
            </a:r>
            <a:r>
              <a:rPr lang="cs-CZ" dirty="0" smtClean="0"/>
              <a:t>čísel zpaměti pomocí interaktivní tabule. Materiál lze použít k samostatné, 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rgbClr val="00B0F0"/>
                </a:solidFill>
              </a:rPr>
              <a:t>Vypočítej: </a:t>
            </a:r>
            <a:endParaRPr lang="cs-CZ" i="1" u="sng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rgbClr val="92D050"/>
          </a:solidFill>
          <a:ln>
            <a:solidFill>
              <a:schemeClr val="tx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600 + 30 =              360 – 60 </a:t>
            </a:r>
            <a:r>
              <a:rPr lang="cs-CZ" sz="4400" dirty="0" smtClean="0"/>
              <a:t>= </a:t>
            </a:r>
            <a:endParaRPr lang="cs-CZ" sz="4400" dirty="0" smtClean="0"/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dirty="0" smtClean="0"/>
              <a:t>  400 + 20 =              840 – 40 = </a:t>
            </a:r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dirty="0" smtClean="0"/>
              <a:t>  700 + 80 =              194 – 94 =</a:t>
            </a:r>
            <a:endParaRPr lang="cs-CZ" sz="44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r>
              <a:rPr lang="cs-CZ" i="1" u="sng" dirty="0" smtClean="0">
                <a:solidFill>
                  <a:srgbClr val="00B0F0"/>
                </a:solidFill>
              </a:rPr>
              <a:t>Vypočítej a d</a:t>
            </a:r>
            <a:r>
              <a:rPr lang="cs-CZ" i="1" u="sng" dirty="0" smtClean="0">
                <a:solidFill>
                  <a:srgbClr val="00B0F0"/>
                </a:solidFill>
              </a:rPr>
              <a:t>oplň</a:t>
            </a:r>
            <a:r>
              <a:rPr lang="cs-CZ" dirty="0" smtClean="0">
                <a:solidFill>
                  <a:srgbClr val="00B0F0"/>
                </a:solidFill>
              </a:rPr>
              <a:t>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  <a:solidFill>
            <a:srgbClr val="00B0F0"/>
          </a:solidFill>
          <a:effectLst/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sz="4000" dirty="0" smtClean="0"/>
          </a:p>
          <a:p>
            <a:pPr>
              <a:buNone/>
            </a:pPr>
            <a:r>
              <a:rPr lang="cs-CZ" sz="4000" dirty="0"/>
              <a:t> </a:t>
            </a:r>
            <a:r>
              <a:rPr lang="cs-CZ" sz="4000" dirty="0" smtClean="0"/>
              <a:t> </a:t>
            </a:r>
            <a:r>
              <a:rPr lang="cs-CZ" sz="4400" dirty="0" smtClean="0"/>
              <a:t>300 + ___ = 390          578 - ___ = 500 </a:t>
            </a:r>
          </a:p>
          <a:p>
            <a:pPr>
              <a:buNone/>
            </a:pPr>
            <a:endParaRPr lang="cs-CZ" sz="4400" dirty="0"/>
          </a:p>
          <a:p>
            <a:pPr>
              <a:buNone/>
            </a:pPr>
            <a:r>
              <a:rPr lang="cs-CZ" sz="4400" dirty="0" smtClean="0"/>
              <a:t>  700 + ___ = 710          421 - ___ = 400 </a:t>
            </a:r>
          </a:p>
          <a:p>
            <a:pPr>
              <a:buNone/>
            </a:pPr>
            <a:r>
              <a:rPr lang="cs-CZ" sz="4400" dirty="0"/>
              <a:t> </a:t>
            </a:r>
            <a:endParaRPr lang="cs-CZ" sz="4400" dirty="0" smtClean="0"/>
          </a:p>
          <a:p>
            <a:pPr>
              <a:buNone/>
            </a:pPr>
            <a:r>
              <a:rPr lang="cs-CZ" sz="4400" dirty="0"/>
              <a:t> </a:t>
            </a:r>
            <a:r>
              <a:rPr lang="cs-CZ" sz="4400" dirty="0" smtClean="0"/>
              <a:t> 850 -  ___ = 800          </a:t>
            </a:r>
            <a:r>
              <a:rPr lang="cs-CZ" sz="4400" dirty="0" err="1" smtClean="0"/>
              <a:t>800</a:t>
            </a:r>
            <a:r>
              <a:rPr lang="cs-CZ" sz="4400" dirty="0" smtClean="0"/>
              <a:t> + ___ = 862</a:t>
            </a:r>
            <a:endParaRPr lang="cs-CZ" sz="40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  <a:solidFill>
            <a:srgbClr val="FFFF00"/>
          </a:solidFill>
        </p:spPr>
        <p:txBody>
          <a:bodyPr/>
          <a:lstStyle/>
          <a:p>
            <a:r>
              <a:rPr lang="cs-CZ" i="1" u="sng" dirty="0" smtClean="0">
                <a:solidFill>
                  <a:srgbClr val="00B0F0"/>
                </a:solidFill>
              </a:rPr>
              <a:t>Vypočítej a d</a:t>
            </a:r>
            <a:r>
              <a:rPr lang="cs-CZ" i="1" u="sng" dirty="0" smtClean="0">
                <a:solidFill>
                  <a:srgbClr val="00B0F0"/>
                </a:solidFill>
              </a:rPr>
              <a:t>oplň</a:t>
            </a:r>
            <a:r>
              <a:rPr lang="cs-CZ" dirty="0" smtClean="0">
                <a:solidFill>
                  <a:srgbClr val="00B0F0"/>
                </a:solidFill>
              </a:rPr>
              <a:t>: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800" dirty="0" smtClean="0"/>
              <a:t>                                  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   ___ </a:t>
            </a:r>
            <a:r>
              <a:rPr lang="cs-CZ" sz="4800" dirty="0" smtClean="0"/>
              <a:t>+ 40 = 640         ___ - 76 = 200 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  </a:t>
            </a:r>
            <a:r>
              <a:rPr lang="cs-CZ" sz="4800" dirty="0" smtClean="0"/>
              <a:t>___ -  30 = 800         ___ + 44 = 344 </a:t>
            </a:r>
          </a:p>
          <a:p>
            <a:pPr>
              <a:buNone/>
            </a:pPr>
            <a:endParaRPr lang="cs-CZ" sz="4800" dirty="0"/>
          </a:p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___ + 50 = 550         ___ -  92 = 800</a:t>
            </a:r>
            <a:endParaRPr lang="cs-CZ" sz="4800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over dir="r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196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Vypočítej: </vt:lpstr>
      <vt:lpstr>Vypočítej a doplň:</vt:lpstr>
      <vt:lpstr>Vypočítej a doplň: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6</cp:revision>
  <dcterms:created xsi:type="dcterms:W3CDTF">2013-09-15T12:01:07Z</dcterms:created>
  <dcterms:modified xsi:type="dcterms:W3CDTF">2013-10-13T21:11:39Z</dcterms:modified>
</cp:coreProperties>
</file>