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3D5AB-671F-4E24-8656-C3B42E27A2B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2186C-CA40-4EA6-8087-05B98DF751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3D5AB-671F-4E24-8656-C3B42E27A2B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2186C-CA40-4EA6-8087-05B98DF751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3D5AB-671F-4E24-8656-C3B42E27A2B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2186C-CA40-4EA6-8087-05B98DF751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3D5AB-671F-4E24-8656-C3B42E27A2B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2186C-CA40-4EA6-8087-05B98DF751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3D5AB-671F-4E24-8656-C3B42E27A2B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2186C-CA40-4EA6-8087-05B98DF751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3D5AB-671F-4E24-8656-C3B42E27A2B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2186C-CA40-4EA6-8087-05B98DF751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3D5AB-671F-4E24-8656-C3B42E27A2B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2186C-CA40-4EA6-8087-05B98DF751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3D5AB-671F-4E24-8656-C3B42E27A2B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2186C-CA40-4EA6-8087-05B98DF751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3D5AB-671F-4E24-8656-C3B42E27A2B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2186C-CA40-4EA6-8087-05B98DF751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3D5AB-671F-4E24-8656-C3B42E27A2B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2186C-CA40-4EA6-8087-05B98DF751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3D5AB-671F-4E24-8656-C3B42E27A2B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2186C-CA40-4EA6-8087-05B98DF751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83D5AB-671F-4E24-8656-C3B42E27A2B0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E2186C-CA40-4EA6-8087-05B98DF7517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</a:t>
            </a:r>
            <a:r>
              <a:rPr lang="cs-CZ" dirty="0" smtClean="0"/>
              <a:t>škola Doudleby</a:t>
            </a:r>
            <a:endParaRPr lang="cs-CZ" dirty="0" smtClean="0"/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 </a:t>
            </a:r>
            <a:r>
              <a:rPr lang="cs-CZ" dirty="0" smtClean="0"/>
              <a:t>Počítání zpaměti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VY_32_INOVACE_13_PŘIČÍTÁNÍ JEDNOTEK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</a:t>
            </a:r>
            <a:r>
              <a:rPr lang="cs-CZ" dirty="0" smtClean="0"/>
              <a:t>3.9</a:t>
            </a:r>
            <a:r>
              <a:rPr lang="cs-CZ" dirty="0" smtClean="0"/>
              <a:t>.2013</a:t>
            </a:r>
            <a:endParaRPr lang="cs-CZ" dirty="0" smtClean="0"/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3.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</a:t>
            </a:r>
            <a:r>
              <a:rPr lang="cs-CZ" dirty="0" smtClean="0"/>
              <a:t>přičítání jednotek</a:t>
            </a:r>
            <a:r>
              <a:rPr lang="cs-CZ" dirty="0" smtClean="0"/>
              <a:t> </a:t>
            </a:r>
            <a:r>
              <a:rPr lang="cs-CZ" dirty="0" smtClean="0"/>
              <a:t>pomocí interaktivní tabule. Materiál lze použít k samostatné, 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u="sng" dirty="0" smtClean="0">
                <a:solidFill>
                  <a:srgbClr val="00B0F0"/>
                </a:solidFill>
              </a:rPr>
              <a:t>Doplň</a:t>
            </a:r>
            <a:r>
              <a:rPr lang="cs-CZ" dirty="0" smtClean="0">
                <a:solidFill>
                  <a:srgbClr val="00B0F0"/>
                </a:solidFill>
              </a:rPr>
              <a:t>: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 </a:t>
            </a:r>
            <a:r>
              <a:rPr lang="cs-CZ" sz="4400" dirty="0" smtClean="0"/>
              <a:t>300 + ___ = 306       686 + ___ = 693 </a:t>
            </a:r>
          </a:p>
          <a:p>
            <a:pPr>
              <a:buNone/>
            </a:pPr>
            <a:endParaRPr lang="cs-CZ" sz="4400" dirty="0"/>
          </a:p>
          <a:p>
            <a:pPr>
              <a:buNone/>
            </a:pPr>
            <a:r>
              <a:rPr lang="cs-CZ" sz="4400" dirty="0" smtClean="0"/>
              <a:t>  420 + ___ = 425       184 + ___ = 196 </a:t>
            </a:r>
          </a:p>
          <a:p>
            <a:pPr>
              <a:buNone/>
            </a:pPr>
            <a:endParaRPr lang="cs-CZ" sz="4400" dirty="0"/>
          </a:p>
          <a:p>
            <a:pPr>
              <a:buNone/>
            </a:pPr>
            <a:r>
              <a:rPr lang="cs-CZ" sz="4400" dirty="0" smtClean="0"/>
              <a:t>  837 + ___ = 840       945 + ___ = 953</a:t>
            </a:r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solidFill>
            <a:srgbClr val="FFCC00"/>
          </a:solidFill>
        </p:spPr>
        <p:txBody>
          <a:bodyPr/>
          <a:lstStyle/>
          <a:p>
            <a:r>
              <a:rPr lang="cs-CZ" u="sng" dirty="0" smtClean="0">
                <a:solidFill>
                  <a:srgbClr val="00B0F0"/>
                </a:solidFill>
              </a:rPr>
              <a:t>Vypočítej</a:t>
            </a:r>
            <a:r>
              <a:rPr lang="cs-CZ" dirty="0" smtClean="0">
                <a:solidFill>
                  <a:srgbClr val="00B0F0"/>
                </a:solidFill>
              </a:rPr>
              <a:t>: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</a:t>
            </a:r>
            <a:endParaRPr lang="cs-CZ" sz="4800" dirty="0" smtClean="0"/>
          </a:p>
          <a:p>
            <a:pPr>
              <a:buNone/>
            </a:pPr>
            <a:r>
              <a:rPr lang="cs-CZ" sz="4800" dirty="0"/>
              <a:t> </a:t>
            </a:r>
            <a:r>
              <a:rPr lang="cs-CZ" sz="4800" dirty="0" smtClean="0"/>
              <a:t> 920 + 8 =              179 + 8 = </a:t>
            </a:r>
          </a:p>
          <a:p>
            <a:pPr>
              <a:buNone/>
            </a:pPr>
            <a:endParaRPr lang="cs-CZ" sz="4800" dirty="0"/>
          </a:p>
          <a:p>
            <a:pPr>
              <a:buNone/>
            </a:pPr>
            <a:r>
              <a:rPr lang="cs-CZ" sz="4800" dirty="0" smtClean="0"/>
              <a:t>  292 + 7 =              834 + 9 =</a:t>
            </a:r>
          </a:p>
          <a:p>
            <a:pPr>
              <a:buNone/>
            </a:pPr>
            <a:endParaRPr lang="cs-CZ" sz="4800" dirty="0"/>
          </a:p>
          <a:p>
            <a:pPr>
              <a:buNone/>
            </a:pPr>
            <a:r>
              <a:rPr lang="cs-CZ" sz="4800" dirty="0" smtClean="0"/>
              <a:t>  356 + 3 =              328 + 7 = </a:t>
            </a:r>
            <a:endParaRPr lang="cs-CZ" sz="4800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  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 </a:t>
            </a:r>
            <a:endParaRPr lang="cs-CZ" sz="39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5200" dirty="0" smtClean="0">
                <a:solidFill>
                  <a:schemeClr val="accent1">
                    <a:lumMod val="50000"/>
                  </a:schemeClr>
                </a:solidFill>
              </a:rPr>
              <a:t>K číslu  500 přidávej 3 do 530, napiš</a:t>
            </a:r>
          </a:p>
          <a:p>
            <a:pPr>
              <a:buNone/>
            </a:pPr>
            <a:r>
              <a:rPr lang="cs-CZ" sz="5200" dirty="0" smtClean="0">
                <a:solidFill>
                  <a:schemeClr val="accent1">
                    <a:lumMod val="50000"/>
                  </a:schemeClr>
                </a:solidFill>
              </a:rPr>
              <a:t>_____________________________</a:t>
            </a:r>
          </a:p>
          <a:p>
            <a:pPr>
              <a:buNone/>
            </a:pPr>
            <a:r>
              <a:rPr lang="cs-CZ" sz="5200" dirty="0" smtClean="0">
                <a:solidFill>
                  <a:schemeClr val="accent1">
                    <a:lumMod val="50000"/>
                  </a:schemeClr>
                </a:solidFill>
              </a:rPr>
              <a:t>K  číslu  600 přidávej 5 do 645, napiš</a:t>
            </a:r>
          </a:p>
          <a:p>
            <a:pPr>
              <a:buNone/>
            </a:pPr>
            <a:r>
              <a:rPr lang="cs-CZ" sz="5200" dirty="0" smtClean="0">
                <a:solidFill>
                  <a:schemeClr val="accent1">
                    <a:lumMod val="50000"/>
                  </a:schemeClr>
                </a:solidFill>
              </a:rPr>
              <a:t>_____________________________</a:t>
            </a:r>
          </a:p>
          <a:p>
            <a:pPr>
              <a:buNone/>
            </a:pPr>
            <a:r>
              <a:rPr lang="cs-CZ" sz="5200" dirty="0" smtClean="0">
                <a:solidFill>
                  <a:schemeClr val="accent1">
                    <a:lumMod val="50000"/>
                  </a:schemeClr>
                </a:solidFill>
              </a:rPr>
              <a:t>K  číslu  400 přidávej 4 do 440, napiš</a:t>
            </a:r>
          </a:p>
          <a:p>
            <a:pPr>
              <a:buNone/>
            </a:pPr>
            <a:r>
              <a:rPr lang="cs-CZ" sz="5200" smtClean="0">
                <a:solidFill>
                  <a:schemeClr val="accent1">
                    <a:lumMod val="50000"/>
                  </a:schemeClr>
                </a:solidFill>
              </a:rPr>
              <a:t>_____________________________</a:t>
            </a:r>
            <a:endParaRPr lang="cs-CZ" sz="39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180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Doplň:</vt:lpstr>
      <vt:lpstr>Vypočítej:</vt:lpstr>
      <vt:lpstr>  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5</cp:revision>
  <dcterms:created xsi:type="dcterms:W3CDTF">2013-09-15T12:32:11Z</dcterms:created>
  <dcterms:modified xsi:type="dcterms:W3CDTF">2013-10-13T21:15:28Z</dcterms:modified>
</cp:coreProperties>
</file>