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1C412A-02FC-4282-ACF3-CF032F14519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284743-F9E2-4502-BDA8-77DE538C6C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84743-F9E2-4502-BDA8-77DE538C6C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75502-7F1D-4EC7-B221-3CC4F0C1A28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FE112E-548B-4399-9984-8643C4915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blind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dirty="0" smtClean="0"/>
              <a:t>škola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Počítání zpaměti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VY_32_INOVACE_14_ODČÍTÁNÍ JEDNOTEK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3.9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</a:t>
            </a:r>
            <a:r>
              <a:rPr lang="cs-CZ" smtClean="0"/>
              <a:t>procvičování </a:t>
            </a:r>
            <a:r>
              <a:rPr lang="cs-CZ" smtClean="0"/>
              <a:t>odčítání jednotek</a:t>
            </a:r>
            <a:r>
              <a:rPr lang="cs-CZ" smtClean="0"/>
              <a:t>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Přiřaď výsledky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dirty="0" smtClean="0"/>
              <a:t>       </a:t>
            </a:r>
            <a:r>
              <a:rPr lang="cs-CZ" sz="3600" dirty="0" smtClean="0"/>
              <a:t> 564 – 4 =                      398 – 5 = </a:t>
            </a:r>
          </a:p>
          <a:p>
            <a:pPr algn="ctr">
              <a:buNone/>
            </a:pPr>
            <a:r>
              <a:rPr lang="cs-CZ" sz="3600" dirty="0"/>
              <a:t> </a:t>
            </a:r>
            <a:endParaRPr lang="cs-CZ" sz="3600" dirty="0" smtClean="0"/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462 – 7 =                      230 – 8 =</a:t>
            </a:r>
          </a:p>
          <a:p>
            <a:pPr algn="ctr"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          502 – 3 =                      407 – 9 =</a:t>
            </a:r>
          </a:p>
          <a:p>
            <a:pPr algn="ctr"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          548 – 4 =                      458 – 6 =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 544    222    455    398     452   560     393     499</a:t>
            </a: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00B0F0"/>
                </a:solidFill>
              </a:rPr>
              <a:t>Vypočítej dočítáním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( 598 a kolik je 606)</a:t>
            </a: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/>
              <a:t> </a:t>
            </a:r>
            <a:r>
              <a:rPr lang="cs-CZ" sz="4000" dirty="0" smtClean="0"/>
              <a:t> 302 - ____ = 297           707 - ____ = 698 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dirty="0" smtClean="0"/>
              <a:t>  606 - ____ = 598           904 - ____ = 897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 805 - ____ = 769           403 - ____ = 395</a:t>
            </a: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00B0F0"/>
                </a:solidFill>
              </a:rPr>
              <a:t>Vypočítej a napiš:</a:t>
            </a:r>
            <a:endParaRPr lang="cs-CZ" sz="5400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5157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Od 410 odčítej po 2 až do 390 </a:t>
            </a:r>
          </a:p>
          <a:p>
            <a:pPr>
              <a:buNone/>
            </a:pPr>
            <a:r>
              <a:rPr lang="cs-CZ" sz="4400" dirty="0" smtClean="0"/>
              <a:t>_______________________________</a:t>
            </a:r>
          </a:p>
          <a:p>
            <a:pPr>
              <a:buNone/>
            </a:pPr>
            <a:r>
              <a:rPr lang="cs-CZ" sz="4400" dirty="0" smtClean="0"/>
              <a:t>  Od 320 odčítej po 4 až do 280 </a:t>
            </a:r>
          </a:p>
          <a:p>
            <a:pPr>
              <a:buNone/>
            </a:pPr>
            <a:r>
              <a:rPr lang="cs-CZ" sz="4400" dirty="0" smtClean="0"/>
              <a:t>_______________________________</a:t>
            </a:r>
          </a:p>
          <a:p>
            <a:pPr>
              <a:buNone/>
            </a:pPr>
            <a:r>
              <a:rPr lang="cs-CZ" sz="4400" dirty="0" smtClean="0"/>
              <a:t>  Od 530 odčítej po 5 až do 490</a:t>
            </a:r>
          </a:p>
          <a:p>
            <a:pPr>
              <a:buNone/>
            </a:pPr>
            <a:r>
              <a:rPr lang="cs-CZ" sz="4400" dirty="0" smtClean="0"/>
              <a:t>________________________________</a:t>
            </a:r>
          </a:p>
          <a:p>
            <a:pPr>
              <a:buNone/>
            </a:pPr>
            <a:endParaRPr lang="cs-CZ" sz="4800" dirty="0" smtClean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208</Words>
  <Application>Microsoft Office PowerPoint</Application>
  <PresentationFormat>Předvádění na obrazovce (4:3)</PresentationFormat>
  <Paragraphs>37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Přiřaď výsledky</vt:lpstr>
      <vt:lpstr>Vypočítej dočítáním ( 598 a kolik je 606)</vt:lpstr>
      <vt:lpstr>Vypočítej a napiš: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6</cp:revision>
  <dcterms:created xsi:type="dcterms:W3CDTF">2013-09-18T16:21:06Z</dcterms:created>
  <dcterms:modified xsi:type="dcterms:W3CDTF">2013-10-13T21:17:41Z</dcterms:modified>
</cp:coreProperties>
</file>