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2" r:id="rId4"/>
    <p:sldId id="263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1D7E9-36C6-426A-9ED6-A664C274918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02640-1D03-4D6F-AC92-39E166C08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1D7E9-36C6-426A-9ED6-A664C274918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02640-1D03-4D6F-AC92-39E166C08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1D7E9-36C6-426A-9ED6-A664C274918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02640-1D03-4D6F-AC92-39E166C08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1D7E9-36C6-426A-9ED6-A664C274918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02640-1D03-4D6F-AC92-39E166C08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1D7E9-36C6-426A-9ED6-A664C274918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02640-1D03-4D6F-AC92-39E166C08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1D7E9-36C6-426A-9ED6-A664C274918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02640-1D03-4D6F-AC92-39E166C08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1D7E9-36C6-426A-9ED6-A664C274918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02640-1D03-4D6F-AC92-39E166C08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1D7E9-36C6-426A-9ED6-A664C274918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02640-1D03-4D6F-AC92-39E166C08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1D7E9-36C6-426A-9ED6-A664C274918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02640-1D03-4D6F-AC92-39E166C08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1D7E9-36C6-426A-9ED6-A664C274918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02640-1D03-4D6F-AC92-39E166C08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1D7E9-36C6-426A-9ED6-A664C274918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02640-1D03-4D6F-AC92-39E166C08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1D7E9-36C6-426A-9ED6-A664C274918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02640-1D03-4D6F-AC92-39E166C08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</a:t>
            </a:r>
            <a:r>
              <a:rPr lang="cs-CZ" dirty="0" smtClean="0"/>
              <a:t>škola</a:t>
            </a:r>
          </a:p>
          <a:p>
            <a:r>
              <a:rPr lang="cs-CZ" dirty="0" smtClean="0"/>
              <a:t> </a:t>
            </a:r>
            <a:r>
              <a:rPr lang="cs-CZ" dirty="0" smtClean="0"/>
              <a:t>                       Doudleby</a:t>
            </a:r>
            <a:endParaRPr lang="cs-CZ" dirty="0" smtClean="0"/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 </a:t>
            </a:r>
            <a:r>
              <a:rPr lang="cs-CZ" dirty="0" smtClean="0"/>
              <a:t>Počítání zpaměti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VY_32_INOVACE_15_JEDNOTKY DÉLKY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4.9</a:t>
            </a:r>
            <a:r>
              <a:rPr lang="cs-CZ" dirty="0" smtClean="0"/>
              <a:t>.2013</a:t>
            </a:r>
            <a:endParaRPr lang="cs-CZ" dirty="0" smtClean="0"/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</a:t>
            </a:r>
            <a:r>
              <a:rPr lang="cs-CZ" dirty="0" smtClean="0"/>
              <a:t>procvičování jednotek délky </a:t>
            </a:r>
            <a:r>
              <a:rPr lang="cs-CZ" dirty="0" smtClean="0"/>
              <a:t>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Přiřaď správně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  <a:solidFill>
            <a:srgbClr val="FFFF00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1 m   =                      </a:t>
            </a:r>
          </a:p>
          <a:p>
            <a:pPr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1 m   = </a:t>
            </a:r>
          </a:p>
          <a:p>
            <a:pPr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1 m   = </a:t>
            </a:r>
          </a:p>
          <a:p>
            <a:pPr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1 dm =</a:t>
            </a:r>
          </a:p>
          <a:p>
            <a:pPr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1 dm = </a:t>
            </a:r>
          </a:p>
          <a:p>
            <a:pPr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1 cm = </a:t>
            </a:r>
          </a:p>
          <a:p>
            <a:pPr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1 km =  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7164288" y="1340768"/>
            <a:ext cx="1512168" cy="43204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chemeClr val="tx1"/>
                </a:solidFill>
              </a:rPr>
              <a:t>1000 m </a:t>
            </a:r>
            <a:endParaRPr lang="cs-CZ" sz="2000" b="1" i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236296" y="3068960"/>
            <a:ext cx="1512168" cy="43204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chemeClr val="tx1"/>
                </a:solidFill>
              </a:rPr>
              <a:t>10 mm</a:t>
            </a:r>
            <a:endParaRPr lang="cs-CZ" sz="2000" b="1" i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3789040"/>
            <a:ext cx="1512168" cy="43204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chemeClr val="tx1"/>
                </a:solidFill>
              </a:rPr>
              <a:t>10 cm</a:t>
            </a:r>
            <a:endParaRPr lang="cs-CZ" sz="2000" b="1" i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308304" y="4581128"/>
            <a:ext cx="1512168" cy="43204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chemeClr val="tx1"/>
                </a:solidFill>
              </a:rPr>
              <a:t>100 mm</a:t>
            </a:r>
            <a:endParaRPr lang="cs-CZ" sz="2000" b="1" i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308304" y="5445224"/>
            <a:ext cx="1512168" cy="43204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chemeClr val="tx1"/>
                </a:solidFill>
              </a:rPr>
              <a:t>10 dm</a:t>
            </a:r>
            <a:endParaRPr lang="cs-CZ" sz="2000" b="1" i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308304" y="6237312"/>
            <a:ext cx="1512168" cy="43204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chemeClr val="tx1"/>
                </a:solidFill>
              </a:rPr>
              <a:t>1000 mm</a:t>
            </a:r>
            <a:endParaRPr lang="cs-CZ" sz="2000" b="1" i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236296" y="2204864"/>
            <a:ext cx="1512168" cy="43204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chemeClr val="tx1"/>
                </a:solidFill>
              </a:rPr>
              <a:t>100 cm</a:t>
            </a:r>
            <a:endParaRPr lang="cs-CZ" sz="2000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rgbClr val="FF00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Vypočítej: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   </a:t>
            </a:r>
            <a:r>
              <a:rPr lang="cs-CZ" sz="4000" dirty="0" smtClean="0"/>
              <a:t>3 dm  = ____ cm             700 cm = ____m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 </a:t>
            </a:r>
            <a:r>
              <a:rPr lang="cs-CZ" sz="4000" dirty="0" smtClean="0"/>
              <a:t>50 </a:t>
            </a:r>
            <a:r>
              <a:rPr lang="cs-CZ" sz="4000" dirty="0" smtClean="0"/>
              <a:t>cm = ____ dm               20 cm = ____ dm 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    3 m = ____ cm                  6 dm = ____ cm 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  40 cm = ____ dm              800 cm = ____ m </a:t>
            </a: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Doplň: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472608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2500"/>
          </a:bodyPr>
          <a:lstStyle/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320 km + 80 km =          700 cm = _____m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374 dm + 50 dm =            20 cm = _____dm 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816 cm +   7  cm =               6 dm = _____cm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236 mm + 50 mm=         800 cm = _____m</a:t>
            </a:r>
            <a:endParaRPr lang="cs-CZ" sz="40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224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Přiřaď správně</vt:lpstr>
      <vt:lpstr>Vypočítej:</vt:lpstr>
      <vt:lpstr>Doplň: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5</cp:revision>
  <dcterms:created xsi:type="dcterms:W3CDTF">2013-09-18T17:01:56Z</dcterms:created>
  <dcterms:modified xsi:type="dcterms:W3CDTF">2013-10-13T21:24:32Z</dcterms:modified>
</cp:coreProperties>
</file>