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2534B-BE59-43F8-9191-7D1458EE611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6C35E-7678-4E51-86B9-A5675BD56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2534B-BE59-43F8-9191-7D1458EE611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6C35E-7678-4E51-86B9-A5675BD56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2534B-BE59-43F8-9191-7D1458EE611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6C35E-7678-4E51-86B9-A5675BD56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2534B-BE59-43F8-9191-7D1458EE611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6C35E-7678-4E51-86B9-A5675BD56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2534B-BE59-43F8-9191-7D1458EE611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6C35E-7678-4E51-86B9-A5675BD56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2534B-BE59-43F8-9191-7D1458EE611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6C35E-7678-4E51-86B9-A5675BD56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2534B-BE59-43F8-9191-7D1458EE611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6C35E-7678-4E51-86B9-A5675BD56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2534B-BE59-43F8-9191-7D1458EE611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6C35E-7678-4E51-86B9-A5675BD56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2534B-BE59-43F8-9191-7D1458EE611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6C35E-7678-4E51-86B9-A5675BD56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2534B-BE59-43F8-9191-7D1458EE611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6C35E-7678-4E51-86B9-A5675BD56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2534B-BE59-43F8-9191-7D1458EE611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6C35E-7678-4E51-86B9-A5675BD56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blinds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62534B-BE59-43F8-9191-7D1458EE6118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56C35E-7678-4E51-86B9-A5675BD565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blinds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</a:t>
            </a:r>
            <a:r>
              <a:rPr lang="cs-CZ" dirty="0" smtClean="0"/>
              <a:t>škola Doudleby</a:t>
            </a:r>
            <a:endParaRPr lang="cs-CZ" dirty="0" smtClean="0"/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 </a:t>
            </a:r>
            <a:r>
              <a:rPr lang="cs-CZ" dirty="0" smtClean="0"/>
              <a:t>Počítání zpaměti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VY_32_INOVACE_16_JEDNOTKY HMOTNOSTI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4.9</a:t>
            </a:r>
            <a:r>
              <a:rPr lang="cs-CZ" dirty="0" smtClean="0"/>
              <a:t>.2013</a:t>
            </a:r>
            <a:endParaRPr lang="cs-CZ" dirty="0" smtClean="0"/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3.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</a:t>
            </a:r>
            <a:r>
              <a:rPr lang="cs-CZ" dirty="0" smtClean="0"/>
              <a:t>jednotek hmotnosti</a:t>
            </a:r>
            <a:r>
              <a:rPr lang="cs-CZ" dirty="0" smtClean="0"/>
              <a:t> </a:t>
            </a:r>
            <a:r>
              <a:rPr lang="cs-CZ" dirty="0" smtClean="0"/>
              <a:t>pomocí interaktivní tabule. Materiál lze použít k samostatné, 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Přiřaď správně</a:t>
            </a:r>
            <a:endParaRPr lang="cs-CZ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  <a:solidFill>
            <a:srgbClr val="FFFF00"/>
          </a:solidFill>
        </p:spPr>
        <p:txBody>
          <a:bodyPr>
            <a:noAutofit/>
          </a:bodyPr>
          <a:lstStyle/>
          <a:p>
            <a:pPr>
              <a:buNone/>
            </a:pPr>
            <a:r>
              <a:rPr lang="cs-CZ" sz="6000" dirty="0" smtClean="0"/>
              <a:t>            g         </a:t>
            </a:r>
          </a:p>
          <a:p>
            <a:pPr>
              <a:buNone/>
            </a:pPr>
            <a:r>
              <a:rPr lang="cs-CZ" sz="6000" dirty="0" smtClean="0"/>
              <a:t>       1 kg </a:t>
            </a:r>
          </a:p>
          <a:p>
            <a:pPr>
              <a:buNone/>
            </a:pPr>
            <a:r>
              <a:rPr lang="cs-CZ" sz="6000" dirty="0" smtClean="0"/>
              <a:t>       1 t </a:t>
            </a:r>
          </a:p>
          <a:p>
            <a:pPr>
              <a:buNone/>
            </a:pPr>
            <a:r>
              <a:rPr lang="cs-CZ" sz="6000" dirty="0" smtClean="0"/>
              <a:t>           kg </a:t>
            </a:r>
          </a:p>
          <a:p>
            <a:pPr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    t </a:t>
            </a:r>
            <a:endParaRPr lang="cs-CZ" sz="6000" dirty="0"/>
          </a:p>
        </p:txBody>
      </p:sp>
      <p:sp>
        <p:nvSpPr>
          <p:cNvPr id="4" name="Obdélník 3"/>
          <p:cNvSpPr/>
          <p:nvPr/>
        </p:nvSpPr>
        <p:spPr>
          <a:xfrm>
            <a:off x="6228184" y="1484784"/>
            <a:ext cx="2304256" cy="79208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tx1"/>
                </a:solidFill>
              </a:rPr>
              <a:t>tuna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28184" y="5805264"/>
            <a:ext cx="2304256" cy="79208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tx1"/>
                </a:solidFill>
              </a:rPr>
              <a:t>1000 kg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228184" y="4653136"/>
            <a:ext cx="2304256" cy="79208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tx1"/>
                </a:solidFill>
              </a:rPr>
              <a:t>gram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28184" y="3573016"/>
            <a:ext cx="2304256" cy="79208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tx1"/>
                </a:solidFill>
              </a:rPr>
              <a:t>kilogram</a:t>
            </a:r>
            <a:endParaRPr lang="cs-CZ" sz="3200" b="1" i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228184" y="2564904"/>
            <a:ext cx="2304256" cy="79208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tx1"/>
                </a:solidFill>
              </a:rPr>
              <a:t>1000 g</a:t>
            </a:r>
            <a:endParaRPr lang="cs-CZ" sz="3200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</p:spPr>
        <p:txBody>
          <a:bodyPr/>
          <a:lstStyle/>
          <a:p>
            <a:r>
              <a:rPr lang="cs-CZ" u="sng" dirty="0" smtClean="0">
                <a:solidFill>
                  <a:srgbClr val="00B0F0"/>
                </a:solidFill>
              </a:rPr>
              <a:t>Vypočítej:</a:t>
            </a:r>
            <a:endParaRPr lang="cs-CZ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buNone/>
            </a:pPr>
            <a:endParaRPr lang="cs-CZ" sz="4000" dirty="0"/>
          </a:p>
          <a:p>
            <a:pPr>
              <a:buNone/>
            </a:pPr>
            <a:r>
              <a:rPr lang="cs-CZ" sz="4000" dirty="0" smtClean="0"/>
              <a:t>  425 kg + 8 kg  =              364 t – 20 t = 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 321 g   + 100g =           67 kg + 15 kg =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 352 kg + 6 kg  =          891 kg – 60 kg =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r>
              <a:rPr lang="cs-CZ" sz="4000" dirty="0" smtClean="0"/>
              <a:t>             6 x 5 kg =                       9 x 6 g = </a:t>
            </a:r>
            <a:endParaRPr lang="cs-CZ" sz="4000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/>
          </a:bodyPr>
          <a:lstStyle/>
          <a:p>
            <a:r>
              <a:rPr lang="cs-CZ" sz="6000" u="sng" dirty="0" smtClean="0">
                <a:solidFill>
                  <a:srgbClr val="00B0F0"/>
                </a:solidFill>
              </a:rPr>
              <a:t>Spojuj dvojice:</a:t>
            </a:r>
            <a:endParaRPr lang="cs-CZ" sz="6000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  <a:solidFill>
            <a:srgbClr val="66FF66"/>
          </a:solidFill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5800" dirty="0" smtClean="0"/>
              <a:t>                           </a:t>
            </a:r>
            <a:r>
              <a:rPr lang="cs-CZ" sz="7100" dirty="0" smtClean="0"/>
              <a:t>salám  1 kg                                64 kg</a:t>
            </a:r>
          </a:p>
          <a:p>
            <a:pPr>
              <a:buNone/>
            </a:pPr>
            <a:r>
              <a:rPr lang="cs-CZ" sz="7100" dirty="0"/>
              <a:t> </a:t>
            </a:r>
            <a:r>
              <a:rPr lang="cs-CZ" sz="7100" dirty="0" smtClean="0"/>
              <a:t>                     50 kg </a:t>
            </a:r>
          </a:p>
          <a:p>
            <a:pPr>
              <a:buNone/>
            </a:pPr>
            <a:r>
              <a:rPr lang="cs-CZ" sz="7100" dirty="0" smtClean="0"/>
              <a:t>  chlapec                     mouka</a:t>
            </a:r>
          </a:p>
          <a:p>
            <a:pPr>
              <a:buNone/>
            </a:pPr>
            <a:r>
              <a:rPr lang="cs-CZ" sz="7100" dirty="0" smtClean="0"/>
              <a:t>                                   </a:t>
            </a:r>
          </a:p>
          <a:p>
            <a:pPr>
              <a:buNone/>
            </a:pPr>
            <a:r>
              <a:rPr lang="cs-CZ" sz="7100" dirty="0" smtClean="0"/>
              <a:t>   pytel cementu          10 dkg</a:t>
            </a:r>
            <a:endParaRPr lang="cs-CZ" sz="7100" dirty="0"/>
          </a:p>
          <a:p>
            <a:pPr>
              <a:buNone/>
            </a:pPr>
            <a:endParaRPr lang="cs-CZ" sz="4000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176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Přiřaď správně</vt:lpstr>
      <vt:lpstr>Vypočítej:</vt:lpstr>
      <vt:lpstr>Spojuj dvojice: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6</cp:revision>
  <dcterms:created xsi:type="dcterms:W3CDTF">2013-09-18T19:08:30Z</dcterms:created>
  <dcterms:modified xsi:type="dcterms:W3CDTF">2013-10-13T21:29:20Z</dcterms:modified>
</cp:coreProperties>
</file>