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F54AB6-A541-4EAF-880C-8F0D5238D43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720B5-61C6-4B96-9FCA-4E700A74E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VY_32_INOVACE_17_JEDNOTKY OBJEMU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5.9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</a:t>
            </a:r>
            <a:r>
              <a:rPr lang="cs-CZ" dirty="0" smtClean="0"/>
              <a:t>procvičování jednotek objemu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F0"/>
                </a:solidFill>
              </a:rPr>
              <a:t>Přiřaď správně a zakroužkuj jednotky objemu</a:t>
            </a:r>
            <a:endParaRPr lang="cs-CZ" sz="36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  <a:solidFill>
            <a:srgbClr val="00FF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</a:t>
            </a:r>
            <a:r>
              <a:rPr lang="cs-CZ" sz="4400" dirty="0" smtClean="0"/>
              <a:t>Kilogram                 </a:t>
            </a:r>
            <a:r>
              <a:rPr lang="cs-CZ" sz="4400" dirty="0" err="1" smtClean="0"/>
              <a:t>hl</a:t>
            </a:r>
            <a:r>
              <a:rPr lang="cs-CZ" sz="4400" dirty="0" smtClean="0"/>
              <a:t> </a:t>
            </a:r>
          </a:p>
          <a:p>
            <a:pPr>
              <a:buNone/>
            </a:pPr>
            <a:r>
              <a:rPr lang="cs-CZ" sz="4400" dirty="0" smtClean="0"/>
              <a:t>       Kilometr                 mm </a:t>
            </a:r>
          </a:p>
          <a:p>
            <a:pPr>
              <a:buNone/>
            </a:pPr>
            <a:r>
              <a:rPr lang="cs-CZ" sz="4400" dirty="0" smtClean="0"/>
              <a:t>       Hektolitr                 m</a:t>
            </a:r>
          </a:p>
          <a:p>
            <a:pPr>
              <a:buNone/>
            </a:pPr>
            <a:r>
              <a:rPr lang="cs-CZ" sz="4400" dirty="0" smtClean="0"/>
              <a:t>       Milimetr                 kg </a:t>
            </a:r>
          </a:p>
          <a:p>
            <a:pPr>
              <a:buNone/>
            </a:pPr>
            <a:r>
              <a:rPr lang="cs-CZ" sz="4400" dirty="0" smtClean="0"/>
              <a:t>       Metr                        l </a:t>
            </a:r>
          </a:p>
          <a:p>
            <a:pPr>
              <a:buNone/>
            </a:pPr>
            <a:r>
              <a:rPr lang="cs-CZ" sz="4400" dirty="0" smtClean="0"/>
              <a:t>       Litr                           t </a:t>
            </a:r>
          </a:p>
          <a:p>
            <a:pPr>
              <a:buNone/>
            </a:pPr>
            <a:r>
              <a:rPr lang="cs-CZ" sz="4800" dirty="0" smtClean="0"/>
              <a:t>                                    km 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00B0F0"/>
                </a:solidFill>
              </a:rPr>
              <a:t>Vypočítej:</a:t>
            </a:r>
            <a:endParaRPr lang="cs-CZ" sz="60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      187 l + 6 l =                  </a:t>
            </a:r>
          </a:p>
          <a:p>
            <a:pPr>
              <a:buNone/>
            </a:pPr>
            <a:r>
              <a:rPr lang="cs-CZ" sz="4400" dirty="0" smtClean="0"/>
              <a:t>    398 </a:t>
            </a:r>
            <a:r>
              <a:rPr lang="cs-CZ" sz="4400" dirty="0" err="1" smtClean="0"/>
              <a:t>hl</a:t>
            </a:r>
            <a:r>
              <a:rPr lang="cs-CZ" sz="4400" dirty="0" smtClean="0"/>
              <a:t> – 100 </a:t>
            </a:r>
            <a:r>
              <a:rPr lang="cs-CZ" sz="4400" dirty="0" err="1" smtClean="0"/>
              <a:t>hl</a:t>
            </a:r>
            <a:r>
              <a:rPr lang="cs-CZ" sz="4400" dirty="0" smtClean="0"/>
              <a:t> =   </a:t>
            </a:r>
          </a:p>
          <a:p>
            <a:pPr>
              <a:buNone/>
            </a:pPr>
            <a:r>
              <a:rPr lang="cs-CZ" sz="4400" dirty="0" smtClean="0"/>
              <a:t>    200 </a:t>
            </a:r>
            <a:r>
              <a:rPr lang="cs-CZ" sz="4400" dirty="0" err="1" smtClean="0"/>
              <a:t>hl</a:t>
            </a:r>
            <a:r>
              <a:rPr lang="cs-CZ" sz="4400" dirty="0" smtClean="0"/>
              <a:t> – 27 </a:t>
            </a:r>
            <a:r>
              <a:rPr lang="cs-CZ" sz="4400" dirty="0" err="1" smtClean="0"/>
              <a:t>hl</a:t>
            </a:r>
            <a:r>
              <a:rPr lang="cs-CZ" sz="4400" dirty="0" smtClean="0"/>
              <a:t> =            </a:t>
            </a:r>
          </a:p>
          <a:p>
            <a:pPr marL="742950" indent="-742950">
              <a:buNone/>
            </a:pPr>
            <a:r>
              <a:rPr lang="cs-CZ" sz="4400" dirty="0" smtClean="0"/>
              <a:t>      48 l + 29 l  =                  </a:t>
            </a:r>
          </a:p>
          <a:p>
            <a:pPr>
              <a:buNone/>
            </a:pPr>
            <a:r>
              <a:rPr lang="cs-CZ" sz="4400" dirty="0" smtClean="0"/>
              <a:t>      56 </a:t>
            </a:r>
            <a:r>
              <a:rPr lang="cs-CZ" sz="4400" dirty="0" err="1" smtClean="0"/>
              <a:t>hl</a:t>
            </a:r>
            <a:r>
              <a:rPr lang="cs-CZ" sz="4400" dirty="0" smtClean="0"/>
              <a:t> + 38 </a:t>
            </a:r>
            <a:r>
              <a:rPr lang="cs-CZ" sz="4400" dirty="0" err="1" smtClean="0"/>
              <a:t>hl</a:t>
            </a:r>
            <a:r>
              <a:rPr lang="cs-CZ" sz="4400" dirty="0" smtClean="0"/>
              <a:t> =          </a:t>
            </a:r>
          </a:p>
          <a:p>
            <a:pPr>
              <a:buNone/>
            </a:pPr>
            <a:r>
              <a:rPr lang="cs-CZ" sz="4400" dirty="0" smtClean="0"/>
              <a:t>      92 </a:t>
            </a:r>
            <a:r>
              <a:rPr lang="cs-CZ" sz="4400" dirty="0" err="1" smtClean="0"/>
              <a:t>hl</a:t>
            </a:r>
            <a:r>
              <a:rPr lang="cs-CZ" sz="4400" dirty="0" smtClean="0"/>
              <a:t> – 56 </a:t>
            </a:r>
            <a:r>
              <a:rPr lang="cs-CZ" sz="4400" dirty="0" err="1" smtClean="0"/>
              <a:t>hl</a:t>
            </a:r>
            <a:r>
              <a:rPr lang="cs-CZ" sz="4400" dirty="0" smtClean="0"/>
              <a:t> =               </a:t>
            </a:r>
          </a:p>
          <a:p>
            <a:pPr>
              <a:buNone/>
            </a:pPr>
            <a:r>
              <a:rPr lang="cs-CZ" sz="4400" dirty="0" smtClean="0"/>
              <a:t>        78 l – 59 l = 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sz="4800" u="sng" dirty="0" smtClean="0">
                <a:solidFill>
                  <a:srgbClr val="00B0F0"/>
                </a:solidFill>
              </a:rPr>
              <a:t>Spoj dvojnice, které k sobě patří </a:t>
            </a:r>
            <a:endParaRPr lang="cs-CZ" sz="48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dirty="0" smtClean="0"/>
              <a:t>    6 </a:t>
            </a:r>
            <a:r>
              <a:rPr lang="cs-CZ" sz="6000" dirty="0" err="1" smtClean="0"/>
              <a:t>hl</a:t>
            </a:r>
            <a:r>
              <a:rPr lang="cs-CZ" sz="6000" dirty="0" smtClean="0"/>
              <a:t>                              1 </a:t>
            </a:r>
            <a:r>
              <a:rPr lang="cs-CZ" sz="6000" dirty="0" err="1" smtClean="0"/>
              <a:t>hl</a:t>
            </a:r>
            <a:r>
              <a:rPr lang="cs-CZ" sz="6000" dirty="0" smtClean="0"/>
              <a:t> </a:t>
            </a:r>
          </a:p>
          <a:p>
            <a:pPr>
              <a:buNone/>
            </a:pPr>
            <a:r>
              <a:rPr lang="cs-CZ" sz="6000" dirty="0" smtClean="0"/>
              <a:t>      8 l                            700 l 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300 l                            600 l 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100 l                              3 </a:t>
            </a:r>
            <a:r>
              <a:rPr lang="cs-CZ" sz="6000" dirty="0" err="1" smtClean="0"/>
              <a:t>hl</a:t>
            </a:r>
            <a:r>
              <a:rPr lang="cs-CZ" sz="6000" dirty="0" smtClean="0"/>
              <a:t> 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7 </a:t>
            </a:r>
            <a:r>
              <a:rPr lang="cs-CZ" sz="6000" dirty="0" err="1" smtClean="0"/>
              <a:t>hl</a:t>
            </a:r>
            <a:r>
              <a:rPr lang="cs-CZ" sz="6000" dirty="0" smtClean="0"/>
              <a:t>                          800 </a:t>
            </a:r>
            <a:r>
              <a:rPr lang="cs-CZ" sz="6000" dirty="0" err="1" smtClean="0"/>
              <a:t>hl</a:t>
            </a:r>
            <a:endParaRPr lang="cs-CZ" sz="6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192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Přiřaď správně a zakroužkuj jednotky objemu</vt:lpstr>
      <vt:lpstr>Vypočítej:</vt:lpstr>
      <vt:lpstr>Spoj dvojnice, které k sobě patří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4</cp:revision>
  <dcterms:created xsi:type="dcterms:W3CDTF">2013-09-18T19:41:56Z</dcterms:created>
  <dcterms:modified xsi:type="dcterms:W3CDTF">2013-10-13T21:32:14Z</dcterms:modified>
</cp:coreProperties>
</file>