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3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249D3-D035-4EC8-959D-32A0E721C547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21FBA-A38D-411E-AD6F-CCC16ADD630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5786478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</a:t>
            </a:r>
            <a:r>
              <a:rPr lang="cs-CZ" dirty="0" smtClean="0"/>
              <a:t>škola Doudleby</a:t>
            </a:r>
            <a:endParaRPr lang="cs-CZ" dirty="0" smtClean="0"/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: </a:t>
            </a:r>
            <a:r>
              <a:rPr lang="cs-CZ" dirty="0" smtClean="0"/>
              <a:t>Trojciferná čísla</a:t>
            </a:r>
            <a:endParaRPr lang="cs-CZ" dirty="0" smtClean="0"/>
          </a:p>
          <a:p>
            <a:r>
              <a:rPr lang="cs-CZ" b="1" dirty="0" smtClean="0"/>
              <a:t>Název :</a:t>
            </a:r>
            <a:r>
              <a:rPr lang="cs-CZ" dirty="0" smtClean="0"/>
              <a:t> </a:t>
            </a:r>
            <a:r>
              <a:rPr lang="cs-CZ" dirty="0" smtClean="0"/>
              <a:t>VY_32_INOVACE_18_ZAOKROUHLOVÁNÍ ČÍSEL</a:t>
            </a:r>
            <a:endParaRPr lang="cs-CZ" dirty="0" smtClean="0"/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</a:t>
            </a:r>
            <a:r>
              <a:rPr lang="cs-CZ" dirty="0" smtClean="0"/>
              <a:t>5.9</a:t>
            </a:r>
            <a:r>
              <a:rPr lang="cs-CZ" dirty="0" smtClean="0"/>
              <a:t>.2013</a:t>
            </a:r>
            <a:endParaRPr lang="cs-CZ" dirty="0" smtClean="0"/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3. ročník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Výukový materiál slouží k procvičování </a:t>
            </a:r>
            <a:r>
              <a:rPr lang="cs-CZ" dirty="0" smtClean="0"/>
              <a:t>zaokrouhlování čísel </a:t>
            </a:r>
            <a:r>
              <a:rPr lang="cs-CZ" dirty="0" smtClean="0"/>
              <a:t>pomocí interaktivní tabule. Materiál lze použít k samostatné, nebo skupinové práci žáků, nebo jako pracovní listy.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cs-CZ" sz="6000" u="sng" dirty="0" smtClean="0">
                <a:solidFill>
                  <a:srgbClr val="00B0F0"/>
                </a:solidFill>
              </a:rPr>
              <a:t>Zaokrouhli na desítky:</a:t>
            </a:r>
            <a:endParaRPr lang="cs-CZ" sz="6000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  <a:solidFill>
            <a:srgbClr val="00B0F0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cs-CZ" sz="6000" dirty="0"/>
              <a:t> </a:t>
            </a:r>
            <a:r>
              <a:rPr lang="cs-CZ" sz="6000" dirty="0" smtClean="0"/>
              <a:t>      358 =             389 = </a:t>
            </a:r>
          </a:p>
          <a:p>
            <a:pPr>
              <a:buNone/>
            </a:pPr>
            <a:r>
              <a:rPr lang="cs-CZ" sz="6000" dirty="0" smtClean="0"/>
              <a:t>       426 =             274 = </a:t>
            </a:r>
          </a:p>
          <a:p>
            <a:pPr>
              <a:buNone/>
            </a:pPr>
            <a:r>
              <a:rPr lang="cs-CZ" sz="6000" dirty="0" smtClean="0"/>
              <a:t>       291 =             827 = </a:t>
            </a:r>
          </a:p>
          <a:p>
            <a:pPr>
              <a:buNone/>
            </a:pPr>
            <a:r>
              <a:rPr lang="cs-CZ" sz="6000" dirty="0" smtClean="0"/>
              <a:t>       576 =             911 =</a:t>
            </a:r>
            <a:endParaRPr lang="cs-CZ" sz="60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cs-CZ" sz="6000" u="sng" dirty="0" smtClean="0">
                <a:solidFill>
                  <a:srgbClr val="00B0F0"/>
                </a:solidFill>
              </a:rPr>
              <a:t>Zaokrouhli na stovky:</a:t>
            </a:r>
            <a:endParaRPr lang="cs-CZ" sz="6000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  <a:solidFill>
            <a:schemeClr val="accent6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cs-CZ" sz="6000" dirty="0"/>
              <a:t> </a:t>
            </a:r>
            <a:r>
              <a:rPr lang="cs-CZ" sz="6000" dirty="0" smtClean="0"/>
              <a:t>      850 =             298 = </a:t>
            </a:r>
          </a:p>
          <a:p>
            <a:pPr>
              <a:buNone/>
            </a:pPr>
            <a:r>
              <a:rPr lang="cs-CZ" sz="6000" dirty="0" smtClean="0"/>
              <a:t>       290 =             415 = </a:t>
            </a:r>
          </a:p>
          <a:p>
            <a:pPr>
              <a:buNone/>
            </a:pPr>
            <a:r>
              <a:rPr lang="cs-CZ" sz="6000" dirty="0" smtClean="0"/>
              <a:t>       320 =             847 = </a:t>
            </a:r>
          </a:p>
          <a:p>
            <a:pPr>
              <a:buNone/>
            </a:pPr>
            <a:r>
              <a:rPr lang="cs-CZ" sz="6000" dirty="0" smtClean="0"/>
              <a:t>       540 =             674 =</a:t>
            </a:r>
            <a:endParaRPr lang="cs-CZ" sz="60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cs-CZ" sz="4000" u="sng" dirty="0" smtClean="0">
                <a:solidFill>
                  <a:srgbClr val="00B0F0"/>
                </a:solidFill>
              </a:rPr>
              <a:t>Vypočítej a výsledek zaokrouhli na desítky:</a:t>
            </a:r>
            <a:endParaRPr lang="cs-CZ" sz="4000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  <a:solidFill>
            <a:srgbClr val="92D050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cs-CZ" sz="6000" dirty="0" smtClean="0"/>
              <a:t> 28 + 95 =         728 - 9 = </a:t>
            </a:r>
          </a:p>
          <a:p>
            <a:pPr>
              <a:buNone/>
            </a:pPr>
            <a:r>
              <a:rPr lang="cs-CZ" sz="6000" dirty="0" smtClean="0"/>
              <a:t> 16 + 27 =         415 - 7 = </a:t>
            </a:r>
          </a:p>
          <a:p>
            <a:pPr>
              <a:buNone/>
            </a:pPr>
            <a:r>
              <a:rPr lang="cs-CZ" sz="6000" dirty="0" smtClean="0"/>
              <a:t> 39 + 16 =         314 - 8 = </a:t>
            </a:r>
          </a:p>
          <a:p>
            <a:pPr>
              <a:buNone/>
            </a:pPr>
            <a:r>
              <a:rPr lang="cs-CZ" sz="6000" dirty="0" smtClean="0"/>
              <a:t> 25 + 46 =         573 - 5 =</a:t>
            </a:r>
            <a:endParaRPr lang="cs-CZ" sz="60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dirty="0" smtClean="0"/>
              <a:t>Pokud není uveden zdroj, byly použity výhradně zdroje autora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174</Words>
  <Application>Microsoft Office PowerPoint</Application>
  <PresentationFormat>Předvádění na obrazovce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Zaokrouhli na desítky:</vt:lpstr>
      <vt:lpstr>Zaokrouhli na stovky:</vt:lpstr>
      <vt:lpstr>Vypočítej a výsledek zaokrouhli na desítky: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3</cp:revision>
  <dcterms:created xsi:type="dcterms:W3CDTF">2013-09-18T20:05:09Z</dcterms:created>
  <dcterms:modified xsi:type="dcterms:W3CDTF">2013-10-13T21:38:56Z</dcterms:modified>
</cp:coreProperties>
</file>