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3" r:id="rId4"/>
    <p:sldId id="264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D5847-FE2F-412A-82AB-4947A0B54FA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56530-AE27-40E1-917B-E4C49F9A9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D5847-FE2F-412A-82AB-4947A0B54FA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56530-AE27-40E1-917B-E4C49F9A9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D5847-FE2F-412A-82AB-4947A0B54FA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56530-AE27-40E1-917B-E4C49F9A9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D5847-FE2F-412A-82AB-4947A0B54FA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56530-AE27-40E1-917B-E4C49F9A9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D5847-FE2F-412A-82AB-4947A0B54FA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56530-AE27-40E1-917B-E4C49F9A9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D5847-FE2F-412A-82AB-4947A0B54FA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56530-AE27-40E1-917B-E4C49F9A9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D5847-FE2F-412A-82AB-4947A0B54FA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56530-AE27-40E1-917B-E4C49F9A9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D5847-FE2F-412A-82AB-4947A0B54FA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56530-AE27-40E1-917B-E4C49F9A9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D5847-FE2F-412A-82AB-4947A0B54FA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56530-AE27-40E1-917B-E4C49F9A9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D5847-FE2F-412A-82AB-4947A0B54FA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56530-AE27-40E1-917B-E4C49F9A9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D5847-FE2F-412A-82AB-4947A0B54FA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56530-AE27-40E1-917B-E4C49F9A9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ED5847-FE2F-412A-82AB-4947A0B54FA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56530-AE27-40E1-917B-E4C49F9A9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</a:t>
            </a:r>
            <a:r>
              <a:rPr lang="cs-CZ" dirty="0" smtClean="0"/>
              <a:t>škola</a:t>
            </a:r>
          </a:p>
          <a:p>
            <a:r>
              <a:rPr lang="cs-CZ" dirty="0" smtClean="0"/>
              <a:t> </a:t>
            </a:r>
            <a:r>
              <a:rPr lang="cs-CZ" dirty="0" smtClean="0"/>
              <a:t>                       Doudleby</a:t>
            </a:r>
            <a:endParaRPr lang="cs-CZ" dirty="0" smtClean="0"/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 </a:t>
            </a:r>
            <a:r>
              <a:rPr lang="cs-CZ" dirty="0" smtClean="0"/>
              <a:t>Trojciferná čísla</a:t>
            </a:r>
            <a:endParaRPr lang="cs-CZ" dirty="0" smtClean="0"/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VY_32_INOVACE_20_PÍSEMNÉ ODČÍTÁNÍ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6.9</a:t>
            </a:r>
            <a:r>
              <a:rPr lang="cs-CZ" dirty="0" smtClean="0"/>
              <a:t>.2013</a:t>
            </a:r>
            <a:endParaRPr lang="cs-CZ" dirty="0" smtClean="0"/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</a:t>
            </a:r>
            <a:r>
              <a:rPr lang="cs-CZ" dirty="0" smtClean="0"/>
              <a:t>procvičování písemného </a:t>
            </a:r>
            <a:r>
              <a:rPr lang="cs-CZ" dirty="0" smtClean="0"/>
              <a:t>odčítání</a:t>
            </a:r>
            <a:r>
              <a:rPr lang="cs-CZ" dirty="0" smtClean="0"/>
              <a:t> </a:t>
            </a:r>
            <a:r>
              <a:rPr lang="cs-CZ" dirty="0" smtClean="0"/>
              <a:t>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916832"/>
          </a:xfrm>
        </p:spPr>
        <p:txBody>
          <a:bodyPr>
            <a:noAutofit/>
          </a:bodyPr>
          <a:lstStyle/>
          <a:p>
            <a:r>
              <a:rPr lang="cs-CZ" sz="4800" u="sng" dirty="0" smtClean="0">
                <a:solidFill>
                  <a:srgbClr val="00B0F0"/>
                </a:solidFill>
              </a:rPr>
              <a:t>U čísel zakroužkuj </a:t>
            </a:r>
            <a:r>
              <a:rPr lang="cs-CZ" sz="4800" u="sng" dirty="0" smtClean="0">
                <a:solidFill>
                  <a:srgbClr val="FF0000"/>
                </a:solidFill>
              </a:rPr>
              <a:t>červeně-jednotky</a:t>
            </a:r>
            <a:r>
              <a:rPr lang="cs-CZ" sz="4800" u="sng" dirty="0" smtClean="0">
                <a:solidFill>
                  <a:srgbClr val="00B0F0"/>
                </a:solidFill>
              </a:rPr>
              <a:t>,</a:t>
            </a:r>
            <a:br>
              <a:rPr lang="cs-CZ" sz="4800" u="sng" dirty="0" smtClean="0">
                <a:solidFill>
                  <a:srgbClr val="00B0F0"/>
                </a:solidFill>
              </a:rPr>
            </a:br>
            <a:r>
              <a:rPr lang="cs-CZ" sz="4800" u="sng" dirty="0" smtClean="0">
                <a:solidFill>
                  <a:srgbClr val="0070C0"/>
                </a:solidFill>
              </a:rPr>
              <a:t>modře-desítky,</a:t>
            </a:r>
            <a:r>
              <a:rPr lang="cs-CZ" sz="4800" u="sng" dirty="0" smtClean="0">
                <a:solidFill>
                  <a:srgbClr val="00B050"/>
                </a:solidFill>
              </a:rPr>
              <a:t>zeleně-stovky</a:t>
            </a:r>
            <a:endParaRPr lang="cs-CZ" sz="4800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44824"/>
            <a:ext cx="9144000" cy="5013176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7200" dirty="0"/>
          </a:p>
          <a:p>
            <a:pPr marL="514350" indent="-514350">
              <a:buNone/>
            </a:pPr>
            <a:r>
              <a:rPr lang="cs-CZ" sz="7200" dirty="0" smtClean="0"/>
              <a:t> 569  387  956  458  306</a:t>
            </a:r>
            <a:endParaRPr lang="cs-CZ" sz="7200" dirty="0"/>
          </a:p>
          <a:p>
            <a:pPr marL="514350" indent="-514350">
              <a:buNone/>
            </a:pPr>
            <a:r>
              <a:rPr lang="cs-CZ" sz="7200" dirty="0" smtClean="0"/>
              <a:t> 256  191  708  632  820  </a:t>
            </a: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rgbClr val="FFFFFF"/>
          </a:solidFill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Přiřaď správné výsledky 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368      721         294      784       564 </a:t>
            </a:r>
          </a:p>
          <a:p>
            <a:pPr>
              <a:buNone/>
            </a:pPr>
            <a:r>
              <a:rPr lang="cs-CZ" sz="4400" dirty="0"/>
              <a:t> </a:t>
            </a:r>
            <a:r>
              <a:rPr lang="cs-CZ" sz="4400" dirty="0" smtClean="0"/>
              <a:t>   -129     -356       -156     -246      -297</a:t>
            </a:r>
          </a:p>
          <a:p>
            <a:pPr>
              <a:buNone/>
            </a:pPr>
            <a:endParaRPr lang="cs-CZ" sz="4400" dirty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/>
          </a:p>
          <a:p>
            <a:pPr>
              <a:buNone/>
            </a:pPr>
            <a:endParaRPr lang="cs-CZ" sz="4400" dirty="0" smtClean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3568" y="2708920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dist="12700" dir="11760000" sx="101000" sy="101000" algn="ctr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267744" y="2708920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dist="12700" dir="11760000" sx="101000" sy="101000" algn="ctr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211960" y="2780928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dist="12700" dir="11760000" sx="101000" sy="101000" algn="ctr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868144" y="2780928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dist="12700" dir="11760000" sx="101000" sy="101000" algn="ctr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668344" y="2780928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dist="12700" dir="11760000" sx="101000" sy="101000" algn="ctr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Elipsa 16"/>
          <p:cNvSpPr/>
          <p:nvPr/>
        </p:nvSpPr>
        <p:spPr>
          <a:xfrm>
            <a:off x="539552" y="5805264"/>
            <a:ext cx="1296144" cy="79208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365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339752" y="5805264"/>
            <a:ext cx="1296144" cy="79208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538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139952" y="5805264"/>
            <a:ext cx="1296144" cy="79208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267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5796136" y="5805264"/>
            <a:ext cx="1296144" cy="79208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239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7452320" y="5805264"/>
            <a:ext cx="1296144" cy="79208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138</a:t>
            </a:r>
            <a:endParaRPr lang="cs-CZ" sz="3200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84784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Vypočítej písemným odčítáním a proveď </a:t>
            </a:r>
            <a:r>
              <a:rPr lang="cs-CZ" u="sng" dirty="0" smtClean="0">
                <a:solidFill>
                  <a:srgbClr val="00B0F0"/>
                </a:solidFill>
              </a:rPr>
              <a:t>zkoušku: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  <a:solidFill>
            <a:srgbClr val="FFFF0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385 – 293 =            654 – 394 = </a:t>
            </a:r>
          </a:p>
          <a:p>
            <a:pPr>
              <a:buNone/>
            </a:pPr>
            <a:r>
              <a:rPr lang="cs-CZ" sz="4400" dirty="0" smtClean="0"/>
              <a:t>      164 – 139 =            280 – 149 =</a:t>
            </a:r>
          </a:p>
          <a:p>
            <a:pPr>
              <a:buNone/>
            </a:pPr>
            <a:r>
              <a:rPr lang="cs-CZ" sz="4400" dirty="0" smtClean="0"/>
              <a:t> ZK: </a:t>
            </a:r>
            <a:endParaRPr lang="cs-CZ" sz="4400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154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U čísel zakroužkuj červeně-jednotky, modře-desítky,zeleně-stovky</vt:lpstr>
      <vt:lpstr>Přiřaď správné výsledky </vt:lpstr>
      <vt:lpstr>Vypočítej písemným odčítáním a proveď zkoušku: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6</cp:revision>
  <dcterms:created xsi:type="dcterms:W3CDTF">2013-09-18T20:51:12Z</dcterms:created>
  <dcterms:modified xsi:type="dcterms:W3CDTF">2013-10-13T21:50:52Z</dcterms:modified>
</cp:coreProperties>
</file>