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1"/>
  </p:notesMasterIdLst>
  <p:sldIdLst>
    <p:sldId id="257" r:id="rId2"/>
    <p:sldId id="264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BF38C3-71CF-42AF-827F-F0CD159F63A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FA735-CCC3-485F-B8AB-C0D316E73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1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FA735-CCC3-485F-B8AB-C0D316E7389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713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FA735-CCC3-485F-B8AB-C0D316E7389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2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32472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VY_52_INOVACE_14_Říjen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520940" cy="460851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18400" dirty="0" smtClean="0">
                <a:solidFill>
                  <a:schemeClr val="accent2">
                    <a:lumMod val="75000"/>
                  </a:schemeClr>
                </a:solidFill>
                <a:latin typeface="Franklin Gothic Medium"/>
                <a:ea typeface="+mj-ea"/>
                <a:cs typeface="+mj-cs"/>
              </a:rPr>
              <a:t>Říjen</a:t>
            </a:r>
            <a:endParaRPr lang="cs-CZ" sz="70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4200" dirty="0" smtClean="0"/>
              <a:t>    Mgr</a:t>
            </a:r>
            <a:r>
              <a:rPr lang="cs-CZ" sz="4200" dirty="0"/>
              <a:t>. Iva Dušková,</a:t>
            </a:r>
          </a:p>
          <a:p>
            <a:pPr marL="0" indent="0">
              <a:buNone/>
            </a:pPr>
            <a:r>
              <a:rPr lang="cs-CZ" sz="4200" dirty="0"/>
              <a:t> </a:t>
            </a:r>
            <a:r>
              <a:rPr lang="cs-CZ" sz="4200" dirty="0" smtClean="0"/>
              <a:t>   2</a:t>
            </a:r>
            <a:r>
              <a:rPr lang="cs-CZ" sz="4200" dirty="0"/>
              <a:t>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4716" y="1916832"/>
            <a:ext cx="6477000" cy="1828800"/>
          </a:xfrm>
        </p:spPr>
        <p:txBody>
          <a:bodyPr>
            <a:noAutofit/>
          </a:bodyPr>
          <a:lstStyle/>
          <a:p>
            <a:pPr algn="ctr"/>
            <a:r>
              <a:rPr lang="cs-CZ" sz="4000" cap="none" dirty="0" smtClean="0"/>
              <a:t>Čím déle u nás </a:t>
            </a:r>
            <a:r>
              <a:rPr lang="cs-CZ" sz="4000" cap="none" smtClean="0"/>
              <a:t>vlaštovky        v </a:t>
            </a:r>
            <a:r>
              <a:rPr lang="cs-CZ" sz="4000" cap="none" dirty="0" smtClean="0"/>
              <a:t>říjnu prodlévají, tím déle pěkné a jasné dny potrvají.</a:t>
            </a:r>
            <a:endParaRPr lang="cs-CZ" sz="4000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600" dirty="0"/>
              <a:t>V říjnu hodně žaludů a bukvic oznamuje zimy víc</a:t>
            </a:r>
            <a:r>
              <a:rPr lang="cs-CZ" dirty="0"/>
              <a:t>.</a:t>
            </a:r>
          </a:p>
        </p:txBody>
      </p:sp>
      <p:pic>
        <p:nvPicPr>
          <p:cNvPr id="1028" name="Picture 4" descr="C:\Users\OEM\AppData\Local\Microsoft\Windows\Temporary Internet Files\Content.IE5\2FH3CH61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711" y="548680"/>
            <a:ext cx="1068806" cy="1058926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030" name="Picture 6" descr="C:\Users\OEM\AppData\Local\Microsoft\Windows\Temporary Internet Files\Content.IE5\9QG18NOM\MC900351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534" y="3932659"/>
            <a:ext cx="1379981" cy="1584969"/>
          </a:xfrm>
          <a:prstGeom prst="rect">
            <a:avLst/>
          </a:prstGeom>
          <a:noFill/>
        </p:spPr>
      </p:pic>
      <p:pic>
        <p:nvPicPr>
          <p:cNvPr id="1032" name="Picture 8" descr="C:\Users\OEM\AppData\Local\Microsoft\Windows\Temporary Internet Files\Content.IE5\S2OJ9WZ5\MC900370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74774"/>
            <a:ext cx="1584176" cy="158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PG9PTAV0\MC9003554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325" y="4549856"/>
            <a:ext cx="741578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8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0976" y="259566"/>
            <a:ext cx="7420744" cy="1152128"/>
          </a:xfrm>
        </p:spPr>
        <p:txBody>
          <a:bodyPr/>
          <a:lstStyle/>
          <a:p>
            <a:r>
              <a:rPr lang="cs-CZ" sz="4400" cap="none" dirty="0" smtClean="0"/>
              <a:t>Říjen</a:t>
            </a:r>
            <a:endParaRPr lang="cs-CZ" sz="4400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2800" dirty="0" smtClean="0"/>
              <a:t>Říjen – měsíc podzimní –</a:t>
            </a:r>
          </a:p>
          <a:p>
            <a:pPr marL="0" indent="0">
              <a:buNone/>
            </a:pPr>
            <a:r>
              <a:rPr lang="cs-CZ" sz="2800" dirty="0" smtClean="0"/>
              <a:t>      nemá už moc teplých dní.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Zima klepe na vrátka,</a:t>
            </a:r>
          </a:p>
          <a:p>
            <a:pPr marL="0" indent="0">
              <a:buNone/>
            </a:pPr>
            <a:r>
              <a:rPr lang="cs-CZ" sz="2800" dirty="0" smtClean="0"/>
              <a:t>      vědí všechna zvířátka.</a:t>
            </a:r>
          </a:p>
          <a:p>
            <a:pPr marL="0" indent="0">
              <a:buNone/>
            </a:pPr>
            <a:r>
              <a:rPr lang="cs-CZ" sz="2800" dirty="0" smtClean="0"/>
              <a:t>      Nastává jim chystání</a:t>
            </a:r>
          </a:p>
          <a:p>
            <a:pPr marL="0" indent="0">
              <a:buNone/>
            </a:pPr>
            <a:r>
              <a:rPr lang="cs-CZ" sz="2800" dirty="0" smtClean="0"/>
              <a:t>      na podzimní přespání.</a:t>
            </a:r>
            <a:endParaRPr lang="cs-CZ" sz="2800" dirty="0"/>
          </a:p>
        </p:txBody>
      </p:sp>
      <p:pic>
        <p:nvPicPr>
          <p:cNvPr id="2050" name="Picture 2" descr="C:\Users\OEM\AppData\Local\Microsoft\Windows\Temporary Internet Files\Content.IE5\H1KETE02\MC900346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315" y="835630"/>
            <a:ext cx="2618093" cy="172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2OJ9WZ5\MC9001922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528" y="4717075"/>
            <a:ext cx="1311877" cy="121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S2OJ9WZ5\MC9000299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29000"/>
            <a:ext cx="2241488" cy="248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RZBRHLXH\MC9000840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90170"/>
            <a:ext cx="1351723" cy="108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PG9PTAV0\MC900391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162016"/>
            <a:ext cx="1127533" cy="744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044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6 C -0.00903 -0.01829 -0.0033 -0.00463 -0.00121 -0.05371 C -0.00052 -0.07038 0.00573 -0.09723 0.0099 -0.11389 C 0.00955 -0.12755 0.00972 -0.14121 0.00868 -0.15463 C 0.00816 -0.16204 0.00434 -0.16737 0.0026 -0.17408 C -0.00208 -0.19121 -0.00833 -0.20741 -0.01701 -0.2213 C -0.02049 -0.22686 -0.02083 -0.23172 -0.02552 -0.23588 C -0.02639 -0.23751 -0.02691 -0.23936 -0.02795 -0.24075 C -0.02899 -0.24213 -0.03073 -0.24237 -0.0316 -0.24399 C -0.03246 -0.24538 -0.03212 -0.24746 -0.03281 -0.24885 C -0.03594 -0.2551 -0.04358 -0.26783 -0.04878 -0.26991 C -0.0526 -0.27385 -0.05573 -0.27801 -0.05972 -0.28149 C -0.06545 -0.29306 -0.07812 -0.30001 -0.08767 -0.30417 C -0.0901 -0.30533 -0.09253 -0.30626 -0.09496 -0.30741 C -0.09618 -0.30788 -0.09878 -0.30903 -0.09878 -0.30903 C -0.10816 -0.31737 -0.12187 -0.31945 -0.13281 -0.322 C -0.13941 -0.32153 -0.14601 -0.32176 -0.15243 -0.32038 C -0.15677 -0.31945 -0.16094 -0.30741 -0.16094 -0.30741 C -0.16128 -0.31667 -0.16146 -0.3257 -0.16215 -0.33496 C -0.16267 -0.34306 -0.1684 -0.35047 -0.17187 -0.35626 C -0.17847 -0.3676 -0.18576 -0.37732 -0.19496 -0.38542 C -0.19826 -0.39213 -0.2033 -0.39329 -0.20851 -0.39676 C -0.22552 -0.40811 -0.24826 -0.41135 -0.26701 -0.4132 C -0.28576 -0.41737 -0.30608 -0.42014 -0.32431 -0.41158 C -0.33073 -0.40857 -0.33646 -0.4051 -0.34253 -0.40163 C -0.34496 -0.40024 -0.35 -0.39838 -0.35 -0.39838 C -0.35243 -0.3963 -0.35486 -0.39399 -0.35729 -0.3919 C -0.35851 -0.39075 -0.36094 -0.38866 -0.36094 -0.38866 C -0.36788 -0.37477 -0.35868 -0.39121 -0.36701 -0.38218 C -0.37483 -0.37385 -0.36389 -0.37987 -0.37309 -0.3757 C -0.37396 -0.37408 -0.37448 -0.37223 -0.37552 -0.37084 C -0.37656 -0.36945 -0.3783 -0.36922 -0.37917 -0.3676 C -0.38003 -0.36621 -0.37969 -0.36413 -0.38038 -0.36274 C -0.38125 -0.36088 -0.38281 -0.3595 -0.38403 -0.35788 C -0.38698 -0.34584 -0.38264 -0.36088 -0.38889 -0.34815 C -0.39097 -0.34399 -0.39201 -0.33797 -0.39375 -0.33334 C -0.39792 -0.32223 -0.39462 -0.33542 -0.39878 -0.322 C -0.40139 -0.31343 -0.40451 -0.30602 -0.40729 -0.29769 C -0.40972 -0.29028 -0.41007 -0.28473 -0.41337 -0.27825 C -0.41753 -0.26088 -0.42361 -0.24445 -0.42917 -0.22778 C -0.43246 -0.21806 -0.43403 -0.20788 -0.43767 -0.19838 C -0.44115 -0.18913 -0.44219 -0.17755 -0.44375 -0.1676 C -0.44549 -0.15649 -0.44774 -0.14584 -0.45 -0.13496 C -0.45312 -0.11968 -0.4559 -0.10463 -0.45972 -0.08959 C -0.46163 -0.08195 -0.46267 -0.07408 -0.46701 -0.06829 " pathEditMode="relative" ptsTypes="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124744"/>
            <a:ext cx="7520940" cy="3579849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dirty="0" smtClean="0"/>
              <a:t>          </a:t>
            </a:r>
            <a:r>
              <a:rPr lang="cs-CZ" sz="16600" dirty="0"/>
              <a:t> </a:t>
            </a:r>
            <a:r>
              <a:rPr lang="cs-CZ" sz="40900" dirty="0" smtClean="0">
                <a:solidFill>
                  <a:srgbClr val="FF0000"/>
                </a:solidFill>
              </a:rPr>
              <a:t>10</a:t>
            </a:r>
            <a:endParaRPr lang="cs-CZ" sz="1975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029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499991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0"/>
            <a:ext cx="46440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10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13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"/>
            <a:ext cx="4567400" cy="328498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9" y="3284985"/>
            <a:ext cx="4568009" cy="35730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400" y="3284985"/>
            <a:ext cx="4576600" cy="3573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400" y="-1"/>
            <a:ext cx="4576600" cy="328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89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3356992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3" y="982486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62695" y="4283804"/>
            <a:ext cx="55336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6000" y="1988840"/>
            <a:ext cx="36313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      </a:t>
            </a:r>
            <a:r>
              <a:rPr lang="cs-CZ" dirty="0"/>
              <a:t>Zuzana Pospíšilová,</a:t>
            </a:r>
          </a:p>
          <a:p>
            <a:r>
              <a:rPr lang="cs-CZ" dirty="0"/>
              <a:t>                  Veršovaná encyklopedie,</a:t>
            </a:r>
          </a:p>
          <a:p>
            <a:r>
              <a:rPr lang="cs-CZ" dirty="0"/>
              <a:t>                  Portál, s.r.o., Praha 2010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5085184"/>
            <a:ext cx="2489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45</TotalTime>
  <Words>168</Words>
  <Application>Microsoft Office PowerPoint</Application>
  <PresentationFormat>Předvádění na obrazovce (4:3)</PresentationFormat>
  <Paragraphs>45</Paragraphs>
  <Slides>9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 </vt:lpstr>
      <vt:lpstr>Čím déle u nás vlaštovky        v říjnu prodlévají, tím déle pěkné a jasné dny potrvají.</vt:lpstr>
      <vt:lpstr>Říjen</vt:lpstr>
      <vt:lpstr>Jaké číslo v kalendáři má tento měsíc?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21</cp:revision>
  <dcterms:created xsi:type="dcterms:W3CDTF">2011-09-06T18:52:56Z</dcterms:created>
  <dcterms:modified xsi:type="dcterms:W3CDTF">2011-11-29T08:33:00Z</dcterms:modified>
</cp:coreProperties>
</file>